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65BFFC-80A7-4482-83F3-06BD088D7672}" v="28" dt="2019-08-13T08:53:11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.cuzic1@skole.hr" userId="df63c021-0675-4d8c-a9d6-36d6c01b34a5" providerId="ADAL" clId="{C1599836-AC79-488E-8B8C-FB01D280028A}"/>
    <pc:docChg chg="custSel modSld">
      <pc:chgData name="ivan.cuzic1@skole.hr" userId="df63c021-0675-4d8c-a9d6-36d6c01b34a5" providerId="ADAL" clId="{C1599836-AC79-488E-8B8C-FB01D280028A}" dt="2019-08-11T16:37:20.951" v="118" actId="20577"/>
      <pc:docMkLst>
        <pc:docMk/>
      </pc:docMkLst>
      <pc:sldChg chg="modSp">
        <pc:chgData name="ivan.cuzic1@skole.hr" userId="df63c021-0675-4d8c-a9d6-36d6c01b34a5" providerId="ADAL" clId="{C1599836-AC79-488E-8B8C-FB01D280028A}" dt="2019-08-11T16:37:20.951" v="118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C1599836-AC79-488E-8B8C-FB01D280028A}" dt="2019-08-11T16:36:40.936" v="43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.cuzic1@skole.hr" userId="df63c021-0675-4d8c-a9d6-36d6c01b34a5" providerId="ADAL" clId="{C1599836-AC79-488E-8B8C-FB01D280028A}" dt="2019-08-11T16:37:20.951" v="118" actId="20577"/>
          <ac:spMkLst>
            <pc:docMk/>
            <pc:sldMk cId="2959175408" sldId="256"/>
            <ac:spMk id="3" creationId="{00000000-0000-0000-0000-000000000000}"/>
          </ac:spMkLst>
        </pc:spChg>
      </pc:sldChg>
    </pc:docChg>
  </pc:docChgLst>
  <pc:docChgLst>
    <pc:chgData name="IVAN ĆUŽIĆ" userId="df63c021-0675-4d8c-a9d6-36d6c01b34a5" providerId="ADAL" clId="{E465BFFC-80A7-4482-83F3-06BD088D7672}"/>
    <pc:docChg chg="custSel modSld">
      <pc:chgData name="IVAN ĆUŽIĆ" userId="df63c021-0675-4d8c-a9d6-36d6c01b34a5" providerId="ADAL" clId="{E465BFFC-80A7-4482-83F3-06BD088D7672}" dt="2019-08-11T16:53:35.199" v="72" actId="20577"/>
      <pc:docMkLst>
        <pc:docMk/>
      </pc:docMkLst>
      <pc:sldChg chg="modSp">
        <pc:chgData name="IVAN ĆUŽIĆ" userId="df63c021-0675-4d8c-a9d6-36d6c01b34a5" providerId="ADAL" clId="{E465BFFC-80A7-4482-83F3-06BD088D7672}" dt="2019-08-11T16:53:35.199" v="72" actId="20577"/>
        <pc:sldMkLst>
          <pc:docMk/>
          <pc:sldMk cId="2959175408" sldId="256"/>
        </pc:sldMkLst>
        <pc:spChg chg="mod">
          <ac:chgData name="IVAN ĆUŽIĆ" userId="df63c021-0675-4d8c-a9d6-36d6c01b34a5" providerId="ADAL" clId="{E465BFFC-80A7-4482-83F3-06BD088D7672}" dt="2019-08-11T16:53:35.199" v="72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 ĆUŽIĆ" userId="df63c021-0675-4d8c-a9d6-36d6c01b34a5" providerId="ADAL" clId="{E465BFFC-80A7-4482-83F3-06BD088D7672}" dt="2019-08-11T16:53:21.481" v="60" actId="20577"/>
          <ac:spMkLst>
            <pc:docMk/>
            <pc:sldMk cId="2959175408" sldId="256"/>
            <ac:spMk id="3" creationId="{00000000-0000-0000-0000-000000000000}"/>
          </ac:spMkLst>
        </pc:spChg>
      </pc:sldChg>
    </pc:docChg>
  </pc:docChgLst>
  <pc:docChgLst>
    <pc:chgData name="ivan.cuzic1@skole.hr" userId="df63c021-0675-4d8c-a9d6-36d6c01b34a5" providerId="ADAL" clId="{E465BFFC-80A7-4482-83F3-06BD088D7672}"/>
    <pc:docChg chg="undo custSel mod addSld delSld modSld">
      <pc:chgData name="ivan.cuzic1@skole.hr" userId="df63c021-0675-4d8c-a9d6-36d6c01b34a5" providerId="ADAL" clId="{E465BFFC-80A7-4482-83F3-06BD088D7672}" dt="2019-08-13T08:53:11.835" v="1849"/>
      <pc:docMkLst>
        <pc:docMk/>
      </pc:docMkLst>
      <pc:sldChg chg="modSp">
        <pc:chgData name="ivan.cuzic1@skole.hr" userId="df63c021-0675-4d8c-a9d6-36d6c01b34a5" providerId="ADAL" clId="{E465BFFC-80A7-4482-83F3-06BD088D7672}" dt="2019-08-13T07:46:47.532" v="25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E465BFFC-80A7-4482-83F3-06BD088D7672}" dt="2019-08-13T07:46:47.532" v="25" actId="20577"/>
          <ac:spMkLst>
            <pc:docMk/>
            <pc:sldMk cId="2959175408" sldId="256"/>
            <ac:spMk id="2" creationId="{00000000-0000-0000-0000-000000000000}"/>
          </ac:spMkLst>
        </pc:spChg>
      </pc:sldChg>
      <pc:sldChg chg="del">
        <pc:chgData name="ivan.cuzic1@skole.hr" userId="df63c021-0675-4d8c-a9d6-36d6c01b34a5" providerId="ADAL" clId="{E465BFFC-80A7-4482-83F3-06BD088D7672}" dt="2019-08-13T07:45:54.283" v="0" actId="2696"/>
        <pc:sldMkLst>
          <pc:docMk/>
          <pc:sldMk cId="1894146278" sldId="257"/>
        </pc:sldMkLst>
      </pc:sldChg>
      <pc:sldChg chg="addSp delSp modSp add mod setBg">
        <pc:chgData name="ivan.cuzic1@skole.hr" userId="df63c021-0675-4d8c-a9d6-36d6c01b34a5" providerId="ADAL" clId="{E465BFFC-80A7-4482-83F3-06BD088D7672}" dt="2019-08-13T07:50:47.852" v="214" actId="255"/>
        <pc:sldMkLst>
          <pc:docMk/>
          <pc:sldMk cId="3377746234" sldId="257"/>
        </pc:sldMkLst>
        <pc:spChg chg="mod">
          <ac:chgData name="ivan.cuzic1@skole.hr" userId="df63c021-0675-4d8c-a9d6-36d6c01b34a5" providerId="ADAL" clId="{E465BFFC-80A7-4482-83F3-06BD088D7672}" dt="2019-08-13T07:48:14.795" v="37" actId="26606"/>
          <ac:spMkLst>
            <pc:docMk/>
            <pc:sldMk cId="3377746234" sldId="257"/>
            <ac:spMk id="2" creationId="{17ABD40D-B310-4C80-98D9-6CB6C77D5FC2}"/>
          </ac:spMkLst>
        </pc:spChg>
        <pc:spChg chg="del">
          <ac:chgData name="ivan.cuzic1@skole.hr" userId="df63c021-0675-4d8c-a9d6-36d6c01b34a5" providerId="ADAL" clId="{E465BFFC-80A7-4482-83F3-06BD088D7672}" dt="2019-08-13T07:48:04.576" v="34"/>
          <ac:spMkLst>
            <pc:docMk/>
            <pc:sldMk cId="3377746234" sldId="257"/>
            <ac:spMk id="3" creationId="{BB9B705A-69A9-4702-848D-DDEE44A7E70D}"/>
          </ac:spMkLst>
        </pc:spChg>
        <pc:spChg chg="add mod">
          <ac:chgData name="ivan.cuzic1@skole.hr" userId="df63c021-0675-4d8c-a9d6-36d6c01b34a5" providerId="ADAL" clId="{E465BFFC-80A7-4482-83F3-06BD088D7672}" dt="2019-08-13T07:50:47.852" v="214" actId="255"/>
          <ac:spMkLst>
            <pc:docMk/>
            <pc:sldMk cId="3377746234" sldId="257"/>
            <ac:spMk id="7" creationId="{AB684D91-94DC-42E5-A0CD-257BB31F8881}"/>
          </ac:spMkLst>
        </pc:spChg>
        <pc:picChg chg="add del mod">
          <ac:chgData name="ivan.cuzic1@skole.hr" userId="df63c021-0675-4d8c-a9d6-36d6c01b34a5" providerId="ADAL" clId="{E465BFFC-80A7-4482-83F3-06BD088D7672}" dt="2019-08-13T07:48:23.497" v="39" actId="478"/>
          <ac:picMkLst>
            <pc:docMk/>
            <pc:sldMk cId="3377746234" sldId="257"/>
            <ac:picMk id="5" creationId="{77F04B5D-ACB9-40D7-9BAA-692F5922EC16}"/>
          </ac:picMkLst>
        </pc:picChg>
        <pc:picChg chg="add">
          <ac:chgData name="ivan.cuzic1@skole.hr" userId="df63c021-0675-4d8c-a9d6-36d6c01b34a5" providerId="ADAL" clId="{E465BFFC-80A7-4482-83F3-06BD088D7672}" dt="2019-08-13T07:48:14.795" v="37" actId="26606"/>
          <ac:picMkLst>
            <pc:docMk/>
            <pc:sldMk cId="3377746234" sldId="257"/>
            <ac:picMk id="8" creationId="{77F04B5D-ACB9-40D7-9BAA-692F5922EC16}"/>
          </ac:picMkLst>
        </pc:picChg>
        <pc:cxnChg chg="add del">
          <ac:chgData name="ivan.cuzic1@skole.hr" userId="df63c021-0675-4d8c-a9d6-36d6c01b34a5" providerId="ADAL" clId="{E465BFFC-80A7-4482-83F3-06BD088D7672}" dt="2019-08-13T07:48:27.372" v="40" actId="26606"/>
          <ac:cxnSpMkLst>
            <pc:docMk/>
            <pc:sldMk cId="3377746234" sldId="257"/>
            <ac:cxnSpMk id="13" creationId="{A7F400EE-A8A5-48AF-B4D6-291B52C6F0B0}"/>
          </ac:cxnSpMkLst>
        </pc:cxnChg>
        <pc:cxnChg chg="add">
          <ac:chgData name="ivan.cuzic1@skole.hr" userId="df63c021-0675-4d8c-a9d6-36d6c01b34a5" providerId="ADAL" clId="{E465BFFC-80A7-4482-83F3-06BD088D7672}" dt="2019-08-13T07:48:27.372" v="40" actId="26606"/>
          <ac:cxnSpMkLst>
            <pc:docMk/>
            <pc:sldMk cId="3377746234" sldId="257"/>
            <ac:cxnSpMk id="18" creationId="{A7F400EE-A8A5-48AF-B4D6-291B52C6F0B0}"/>
          </ac:cxnSpMkLst>
        </pc:cxnChg>
      </pc:sldChg>
      <pc:sldChg chg="addSp delSp modSp add mod setBg modNotesTx">
        <pc:chgData name="ivan.cuzic1@skole.hr" userId="df63c021-0675-4d8c-a9d6-36d6c01b34a5" providerId="ADAL" clId="{E465BFFC-80A7-4482-83F3-06BD088D7672}" dt="2019-08-13T07:58:20.743" v="435" actId="20577"/>
        <pc:sldMkLst>
          <pc:docMk/>
          <pc:sldMk cId="341820305" sldId="258"/>
        </pc:sldMkLst>
        <pc:spChg chg="mod">
          <ac:chgData name="ivan.cuzic1@skole.hr" userId="df63c021-0675-4d8c-a9d6-36d6c01b34a5" providerId="ADAL" clId="{E465BFFC-80A7-4482-83F3-06BD088D7672}" dt="2019-08-13T07:52:28.317" v="229" actId="26606"/>
          <ac:spMkLst>
            <pc:docMk/>
            <pc:sldMk cId="341820305" sldId="258"/>
            <ac:spMk id="2" creationId="{3EE3DBA9-287D-42CA-A075-7A4303B2811F}"/>
          </ac:spMkLst>
        </pc:spChg>
        <pc:spChg chg="del">
          <ac:chgData name="ivan.cuzic1@skole.hr" userId="df63c021-0675-4d8c-a9d6-36d6c01b34a5" providerId="ADAL" clId="{E465BFFC-80A7-4482-83F3-06BD088D7672}" dt="2019-08-13T07:52:06.287" v="226"/>
          <ac:spMkLst>
            <pc:docMk/>
            <pc:sldMk cId="341820305" sldId="258"/>
            <ac:spMk id="3" creationId="{053D6E4C-32BC-4D28-A206-1D966F5A5283}"/>
          </ac:spMkLst>
        </pc:spChg>
        <pc:spChg chg="add mod">
          <ac:chgData name="ivan.cuzic1@skole.hr" userId="df63c021-0675-4d8c-a9d6-36d6c01b34a5" providerId="ADAL" clId="{E465BFFC-80A7-4482-83F3-06BD088D7672}" dt="2019-08-13T07:58:20.743" v="435" actId="20577"/>
          <ac:spMkLst>
            <pc:docMk/>
            <pc:sldMk cId="341820305" sldId="258"/>
            <ac:spMk id="10" creationId="{985FB0DD-32D6-443E-89D5-E9D6F5CEC835}"/>
          </ac:spMkLst>
        </pc:spChg>
        <pc:picChg chg="add del mod">
          <ac:chgData name="ivan.cuzic1@skole.hr" userId="df63c021-0675-4d8c-a9d6-36d6c01b34a5" providerId="ADAL" clId="{E465BFFC-80A7-4482-83F3-06BD088D7672}" dt="2019-08-13T07:52:28.317" v="229" actId="26606"/>
          <ac:picMkLst>
            <pc:docMk/>
            <pc:sldMk cId="341820305" sldId="258"/>
            <ac:picMk id="5" creationId="{F91F6B77-A88D-451E-8201-2A6AE8F26BBC}"/>
          </ac:picMkLst>
        </pc:picChg>
        <pc:picChg chg="add">
          <ac:chgData name="ivan.cuzic1@skole.hr" userId="df63c021-0675-4d8c-a9d6-36d6c01b34a5" providerId="ADAL" clId="{E465BFFC-80A7-4482-83F3-06BD088D7672}" dt="2019-08-13T07:52:28.317" v="229" actId="26606"/>
          <ac:picMkLst>
            <pc:docMk/>
            <pc:sldMk cId="341820305" sldId="258"/>
            <ac:picMk id="8" creationId="{F91F6B77-A88D-451E-8201-2A6AE8F26BBC}"/>
          </ac:picMkLst>
        </pc:picChg>
        <pc:cxnChg chg="add">
          <ac:chgData name="ivan.cuzic1@skole.hr" userId="df63c021-0675-4d8c-a9d6-36d6c01b34a5" providerId="ADAL" clId="{E465BFFC-80A7-4482-83F3-06BD088D7672}" dt="2019-08-13T07:52:28.317" v="229" actId="26606"/>
          <ac:cxnSpMkLst>
            <pc:docMk/>
            <pc:sldMk cId="341820305" sldId="258"/>
            <ac:cxnSpMk id="13" creationId="{A7F400EE-A8A5-48AF-B4D6-291B52C6F0B0}"/>
          </ac:cxnSpMkLst>
        </pc:cxnChg>
      </pc:sldChg>
      <pc:sldChg chg="del">
        <pc:chgData name="ivan.cuzic1@skole.hr" userId="df63c021-0675-4d8c-a9d6-36d6c01b34a5" providerId="ADAL" clId="{E465BFFC-80A7-4482-83F3-06BD088D7672}" dt="2019-08-13T07:46:07.267" v="5" actId="2696"/>
        <pc:sldMkLst>
          <pc:docMk/>
          <pc:sldMk cId="1607255219" sldId="258"/>
        </pc:sldMkLst>
      </pc:sldChg>
      <pc:sldChg chg="del">
        <pc:chgData name="ivan.cuzic1@skole.hr" userId="df63c021-0675-4d8c-a9d6-36d6c01b34a5" providerId="ADAL" clId="{E465BFFC-80A7-4482-83F3-06BD088D7672}" dt="2019-08-13T07:46:04.861" v="4" actId="2696"/>
        <pc:sldMkLst>
          <pc:docMk/>
          <pc:sldMk cId="1069998747" sldId="259"/>
        </pc:sldMkLst>
      </pc:sldChg>
      <pc:sldChg chg="addSp delSp modSp add mod setBg modNotesTx">
        <pc:chgData name="ivan.cuzic1@skole.hr" userId="df63c021-0675-4d8c-a9d6-36d6c01b34a5" providerId="ADAL" clId="{E465BFFC-80A7-4482-83F3-06BD088D7672}" dt="2019-08-13T08:05:14.885" v="606" actId="20577"/>
        <pc:sldMkLst>
          <pc:docMk/>
          <pc:sldMk cId="2746457263" sldId="259"/>
        </pc:sldMkLst>
        <pc:spChg chg="mod">
          <ac:chgData name="ivan.cuzic1@skole.hr" userId="df63c021-0675-4d8c-a9d6-36d6c01b34a5" providerId="ADAL" clId="{E465BFFC-80A7-4482-83F3-06BD088D7672}" dt="2019-08-13T08:04:44.058" v="604" actId="122"/>
          <ac:spMkLst>
            <pc:docMk/>
            <pc:sldMk cId="2746457263" sldId="259"/>
            <ac:spMk id="2" creationId="{BED95DE6-A897-45F9-B4EF-C0C30FEA12D8}"/>
          </ac:spMkLst>
        </pc:spChg>
        <pc:spChg chg="del">
          <ac:chgData name="ivan.cuzic1@skole.hr" userId="df63c021-0675-4d8c-a9d6-36d6c01b34a5" providerId="ADAL" clId="{E465BFFC-80A7-4482-83F3-06BD088D7672}" dt="2019-08-13T08:01:05.769" v="442"/>
          <ac:spMkLst>
            <pc:docMk/>
            <pc:sldMk cId="2746457263" sldId="259"/>
            <ac:spMk id="3" creationId="{05256685-113B-411C-ABB1-97C42752306D}"/>
          </ac:spMkLst>
        </pc:spChg>
        <pc:spChg chg="add mod">
          <ac:chgData name="ivan.cuzic1@skole.hr" userId="df63c021-0675-4d8c-a9d6-36d6c01b34a5" providerId="ADAL" clId="{E465BFFC-80A7-4482-83F3-06BD088D7672}" dt="2019-08-13T08:05:14.885" v="606" actId="20577"/>
          <ac:spMkLst>
            <pc:docMk/>
            <pc:sldMk cId="2746457263" sldId="259"/>
            <ac:spMk id="10" creationId="{92F3E3AA-D0A7-4CFE-8B52-6C177D4B8918}"/>
          </ac:spMkLst>
        </pc:spChg>
        <pc:spChg chg="add">
          <ac:chgData name="ivan.cuzic1@skole.hr" userId="df63c021-0675-4d8c-a9d6-36d6c01b34a5" providerId="ADAL" clId="{E465BFFC-80A7-4482-83F3-06BD088D7672}" dt="2019-08-13T08:04:29.981" v="603" actId="26606"/>
          <ac:spMkLst>
            <pc:docMk/>
            <pc:sldMk cId="2746457263" sldId="259"/>
            <ac:spMk id="15" creationId="{4038CB10-1F5C-4D54-9DF7-12586DE5B007}"/>
          </ac:spMkLst>
        </pc:spChg>
        <pc:spChg chg="add">
          <ac:chgData name="ivan.cuzic1@skole.hr" userId="df63c021-0675-4d8c-a9d6-36d6c01b34a5" providerId="ADAL" clId="{E465BFFC-80A7-4482-83F3-06BD088D7672}" dt="2019-08-13T08:04:29.981" v="603" actId="26606"/>
          <ac:spMkLst>
            <pc:docMk/>
            <pc:sldMk cId="2746457263" sldId="259"/>
            <ac:spMk id="17" creationId="{73ED6512-6858-4552-B699-9A97FE9A4EA2}"/>
          </ac:spMkLst>
        </pc:spChg>
        <pc:picChg chg="add del mod">
          <ac:chgData name="ivan.cuzic1@skole.hr" userId="df63c021-0675-4d8c-a9d6-36d6c01b34a5" providerId="ADAL" clId="{E465BFFC-80A7-4482-83F3-06BD088D7672}" dt="2019-08-13T08:02:26.625" v="457" actId="26606"/>
          <ac:picMkLst>
            <pc:docMk/>
            <pc:sldMk cId="2746457263" sldId="259"/>
            <ac:picMk id="5" creationId="{328CF1BE-C4A0-4D99-9DCA-9F7144C6FEF2}"/>
          </ac:picMkLst>
        </pc:picChg>
        <pc:picChg chg="add mod">
          <ac:chgData name="ivan.cuzic1@skole.hr" userId="df63c021-0675-4d8c-a9d6-36d6c01b34a5" providerId="ADAL" clId="{E465BFFC-80A7-4482-83F3-06BD088D7672}" dt="2019-08-13T08:04:29.981" v="603" actId="26606"/>
          <ac:picMkLst>
            <pc:docMk/>
            <pc:sldMk cId="2746457263" sldId="259"/>
            <ac:picMk id="8" creationId="{328CF1BE-C4A0-4D99-9DCA-9F7144C6FEF2}"/>
          </ac:picMkLst>
        </pc:picChg>
      </pc:sldChg>
      <pc:sldChg chg="addSp delSp modSp add mod setBg">
        <pc:chgData name="ivan.cuzic1@skole.hr" userId="df63c021-0675-4d8c-a9d6-36d6c01b34a5" providerId="ADAL" clId="{E465BFFC-80A7-4482-83F3-06BD088D7672}" dt="2019-08-13T08:07:39.818" v="733" actId="5793"/>
        <pc:sldMkLst>
          <pc:docMk/>
          <pc:sldMk cId="1505974995" sldId="260"/>
        </pc:sldMkLst>
        <pc:spChg chg="mod">
          <ac:chgData name="ivan.cuzic1@skole.hr" userId="df63c021-0675-4d8c-a9d6-36d6c01b34a5" providerId="ADAL" clId="{E465BFFC-80A7-4482-83F3-06BD088D7672}" dt="2019-08-13T08:07:39.818" v="733" actId="5793"/>
          <ac:spMkLst>
            <pc:docMk/>
            <pc:sldMk cId="1505974995" sldId="260"/>
            <ac:spMk id="2" creationId="{D939E73C-7814-4948-BF4D-3EB3768EA441}"/>
          </ac:spMkLst>
        </pc:spChg>
        <pc:spChg chg="del mod">
          <ac:chgData name="ivan.cuzic1@skole.hr" userId="df63c021-0675-4d8c-a9d6-36d6c01b34a5" providerId="ADAL" clId="{E465BFFC-80A7-4482-83F3-06BD088D7672}" dt="2019-08-13T08:07:23.334" v="724" actId="26606"/>
          <ac:spMkLst>
            <pc:docMk/>
            <pc:sldMk cId="1505974995" sldId="260"/>
            <ac:spMk id="3" creationId="{E8282F35-DE83-4BD8-A9D9-C3E9CF1F85BB}"/>
          </ac:spMkLst>
        </pc:spChg>
        <pc:spChg chg="add">
          <ac:chgData name="ivan.cuzic1@skole.hr" userId="df63c021-0675-4d8c-a9d6-36d6c01b34a5" providerId="ADAL" clId="{E465BFFC-80A7-4482-83F3-06BD088D7672}" dt="2019-08-13T08:07:23.334" v="724" actId="26606"/>
          <ac:spMkLst>
            <pc:docMk/>
            <pc:sldMk cId="1505974995" sldId="260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465BFFC-80A7-4482-83F3-06BD088D7672}" dt="2019-08-13T08:07:23.334" v="724" actId="26606"/>
          <ac:graphicFrameMkLst>
            <pc:docMk/>
            <pc:sldMk cId="1505974995" sldId="260"/>
            <ac:graphicFrameMk id="5" creationId="{CFF215BE-A6C8-4022-A78F-B0B075ABA5DF}"/>
          </ac:graphicFrameMkLst>
        </pc:graphicFrameChg>
      </pc:sldChg>
      <pc:sldChg chg="del">
        <pc:chgData name="ivan.cuzic1@skole.hr" userId="df63c021-0675-4d8c-a9d6-36d6c01b34a5" providerId="ADAL" clId="{E465BFFC-80A7-4482-83F3-06BD088D7672}" dt="2019-08-13T07:46:02.299" v="3" actId="2696"/>
        <pc:sldMkLst>
          <pc:docMk/>
          <pc:sldMk cId="1839049092" sldId="260"/>
        </pc:sldMkLst>
      </pc:sldChg>
      <pc:sldChg chg="addSp delSp modSp add mod setBg">
        <pc:chgData name="ivan.cuzic1@skole.hr" userId="df63c021-0675-4d8c-a9d6-36d6c01b34a5" providerId="ADAL" clId="{E465BFFC-80A7-4482-83F3-06BD088D7672}" dt="2019-08-13T08:25:01.205" v="1295" actId="27636"/>
        <pc:sldMkLst>
          <pc:docMk/>
          <pc:sldMk cId="1134406484" sldId="261"/>
        </pc:sldMkLst>
        <pc:spChg chg="mod">
          <ac:chgData name="ivan.cuzic1@skole.hr" userId="df63c021-0675-4d8c-a9d6-36d6c01b34a5" providerId="ADAL" clId="{E465BFFC-80A7-4482-83F3-06BD088D7672}" dt="2019-08-13T08:21:14.978" v="1123" actId="26606"/>
          <ac:spMkLst>
            <pc:docMk/>
            <pc:sldMk cId="1134406484" sldId="261"/>
            <ac:spMk id="2" creationId="{A813190D-9D5A-494F-B95D-19BB5995DF51}"/>
          </ac:spMkLst>
        </pc:spChg>
        <pc:spChg chg="del">
          <ac:chgData name="ivan.cuzic1@skole.hr" userId="df63c021-0675-4d8c-a9d6-36d6c01b34a5" providerId="ADAL" clId="{E465BFFC-80A7-4482-83F3-06BD088D7672}" dt="2019-08-13T08:21:10.307" v="1120"/>
          <ac:spMkLst>
            <pc:docMk/>
            <pc:sldMk cId="1134406484" sldId="261"/>
            <ac:spMk id="3" creationId="{54FDF19C-C676-4E55-A854-2ADDFA2D41CF}"/>
          </ac:spMkLst>
        </pc:spChg>
        <pc:spChg chg="add mod">
          <ac:chgData name="ivan.cuzic1@skole.hr" userId="df63c021-0675-4d8c-a9d6-36d6c01b34a5" providerId="ADAL" clId="{E465BFFC-80A7-4482-83F3-06BD088D7672}" dt="2019-08-13T08:25:01.205" v="1295" actId="27636"/>
          <ac:spMkLst>
            <pc:docMk/>
            <pc:sldMk cId="1134406484" sldId="261"/>
            <ac:spMk id="10" creationId="{84E2768C-B3DC-42EF-A3B3-F8EDF0955C8E}"/>
          </ac:spMkLst>
        </pc:spChg>
        <pc:picChg chg="add del mod">
          <ac:chgData name="ivan.cuzic1@skole.hr" userId="df63c021-0675-4d8c-a9d6-36d6c01b34a5" providerId="ADAL" clId="{E465BFFC-80A7-4482-83F3-06BD088D7672}" dt="2019-08-13T08:21:14.978" v="1123" actId="26606"/>
          <ac:picMkLst>
            <pc:docMk/>
            <pc:sldMk cId="1134406484" sldId="261"/>
            <ac:picMk id="5" creationId="{41347FD6-F45A-4F82-A728-108F7C7BFA8F}"/>
          </ac:picMkLst>
        </pc:picChg>
        <pc:picChg chg="add">
          <ac:chgData name="ivan.cuzic1@skole.hr" userId="df63c021-0675-4d8c-a9d6-36d6c01b34a5" providerId="ADAL" clId="{E465BFFC-80A7-4482-83F3-06BD088D7672}" dt="2019-08-13T08:21:14.978" v="1123" actId="26606"/>
          <ac:picMkLst>
            <pc:docMk/>
            <pc:sldMk cId="1134406484" sldId="261"/>
            <ac:picMk id="8" creationId="{41347FD6-F45A-4F82-A728-108F7C7BFA8F}"/>
          </ac:picMkLst>
        </pc:picChg>
        <pc:cxnChg chg="add">
          <ac:chgData name="ivan.cuzic1@skole.hr" userId="df63c021-0675-4d8c-a9d6-36d6c01b34a5" providerId="ADAL" clId="{E465BFFC-80A7-4482-83F3-06BD088D7672}" dt="2019-08-13T08:21:14.978" v="1123" actId="26606"/>
          <ac:cxnSpMkLst>
            <pc:docMk/>
            <pc:sldMk cId="1134406484" sldId="261"/>
            <ac:cxnSpMk id="13" creationId="{A7F400EE-A8A5-48AF-B4D6-291B52C6F0B0}"/>
          </ac:cxnSpMkLst>
        </pc:cxnChg>
      </pc:sldChg>
      <pc:sldChg chg="del">
        <pc:chgData name="ivan.cuzic1@skole.hr" userId="df63c021-0675-4d8c-a9d6-36d6c01b34a5" providerId="ADAL" clId="{E465BFFC-80A7-4482-83F3-06BD088D7672}" dt="2019-08-13T07:45:57.127" v="1" actId="2696"/>
        <pc:sldMkLst>
          <pc:docMk/>
          <pc:sldMk cId="2167778024" sldId="261"/>
        </pc:sldMkLst>
      </pc:sldChg>
      <pc:sldChg chg="addSp delSp modSp add mod setBg modNotesTx">
        <pc:chgData name="ivan.cuzic1@skole.hr" userId="df63c021-0675-4d8c-a9d6-36d6c01b34a5" providerId="ADAL" clId="{E465BFFC-80A7-4482-83F3-06BD088D7672}" dt="2019-08-13T08:16:03.942" v="1106" actId="20577"/>
        <pc:sldMkLst>
          <pc:docMk/>
          <pc:sldMk cId="2857949466" sldId="262"/>
        </pc:sldMkLst>
        <pc:spChg chg="mod ord">
          <ac:chgData name="ivan.cuzic1@skole.hr" userId="df63c021-0675-4d8c-a9d6-36d6c01b34a5" providerId="ADAL" clId="{E465BFFC-80A7-4482-83F3-06BD088D7672}" dt="2019-08-13T08:15:49.177" v="1099" actId="26606"/>
          <ac:spMkLst>
            <pc:docMk/>
            <pc:sldMk cId="2857949466" sldId="262"/>
            <ac:spMk id="2" creationId="{557F9DAD-3D20-4B3C-BB8B-7E349886FCFF}"/>
          </ac:spMkLst>
        </pc:spChg>
        <pc:spChg chg="del">
          <ac:chgData name="ivan.cuzic1@skole.hr" userId="df63c021-0675-4d8c-a9d6-36d6c01b34a5" providerId="ADAL" clId="{E465BFFC-80A7-4482-83F3-06BD088D7672}" dt="2019-08-13T08:08:58.768" v="738"/>
          <ac:spMkLst>
            <pc:docMk/>
            <pc:sldMk cId="2857949466" sldId="262"/>
            <ac:spMk id="3" creationId="{191A7335-A52E-4D73-BBB3-259DE8514D21}"/>
          </ac:spMkLst>
        </pc:spChg>
        <pc:spChg chg="add mod">
          <ac:chgData name="ivan.cuzic1@skole.hr" userId="df63c021-0675-4d8c-a9d6-36d6c01b34a5" providerId="ADAL" clId="{E465BFFC-80A7-4482-83F3-06BD088D7672}" dt="2019-08-13T08:16:03.942" v="1106" actId="20577"/>
          <ac:spMkLst>
            <pc:docMk/>
            <pc:sldMk cId="2857949466" sldId="262"/>
            <ac:spMk id="10" creationId="{7DDB6BF5-21C2-4424-85D3-116AE6860BFD}"/>
          </ac:spMkLst>
        </pc:spChg>
        <pc:spChg chg="add del">
          <ac:chgData name="ivan.cuzic1@skole.hr" userId="df63c021-0675-4d8c-a9d6-36d6c01b34a5" providerId="ADAL" clId="{E465BFFC-80A7-4482-83F3-06BD088D7672}" dt="2019-08-13T08:15:49.177" v="1099" actId="26606"/>
          <ac:spMkLst>
            <pc:docMk/>
            <pc:sldMk cId="2857949466" sldId="262"/>
            <ac:spMk id="13" creationId="{4038CB10-1F5C-4D54-9DF7-12586DE5B007}"/>
          </ac:spMkLst>
        </pc:spChg>
        <pc:spChg chg="add del">
          <ac:chgData name="ivan.cuzic1@skole.hr" userId="df63c021-0675-4d8c-a9d6-36d6c01b34a5" providerId="ADAL" clId="{E465BFFC-80A7-4482-83F3-06BD088D7672}" dt="2019-08-13T08:15:49.177" v="1099" actId="26606"/>
          <ac:spMkLst>
            <pc:docMk/>
            <pc:sldMk cId="2857949466" sldId="262"/>
            <ac:spMk id="15" creationId="{73ED6512-6858-4552-B699-9A97FE9A4EA2}"/>
          </ac:spMkLst>
        </pc:spChg>
        <pc:spChg chg="add del">
          <ac:chgData name="ivan.cuzic1@skole.hr" userId="df63c021-0675-4d8c-a9d6-36d6c01b34a5" providerId="ADAL" clId="{E465BFFC-80A7-4482-83F3-06BD088D7672}" dt="2019-08-13T08:15:49.145" v="1098" actId="26606"/>
          <ac:spMkLst>
            <pc:docMk/>
            <pc:sldMk cId="2857949466" sldId="262"/>
            <ac:spMk id="20" creationId="{3CD9DF72-87A3-404E-A828-84CBF11A8303}"/>
          </ac:spMkLst>
        </pc:spChg>
        <pc:picChg chg="add del mod">
          <ac:chgData name="ivan.cuzic1@skole.hr" userId="df63c021-0675-4d8c-a9d6-36d6c01b34a5" providerId="ADAL" clId="{E465BFFC-80A7-4482-83F3-06BD088D7672}" dt="2019-08-13T08:09:54.032" v="757" actId="26606"/>
          <ac:picMkLst>
            <pc:docMk/>
            <pc:sldMk cId="2857949466" sldId="262"/>
            <ac:picMk id="5" creationId="{2A32376B-146C-401E-A0A4-5C0CC4EA1F43}"/>
          </ac:picMkLst>
        </pc:picChg>
        <pc:picChg chg="add mod">
          <ac:chgData name="ivan.cuzic1@skole.hr" userId="df63c021-0675-4d8c-a9d6-36d6c01b34a5" providerId="ADAL" clId="{E465BFFC-80A7-4482-83F3-06BD088D7672}" dt="2019-08-13T08:15:49.177" v="1099" actId="26606"/>
          <ac:picMkLst>
            <pc:docMk/>
            <pc:sldMk cId="2857949466" sldId="262"/>
            <ac:picMk id="8" creationId="{2A32376B-146C-401E-A0A4-5C0CC4EA1F43}"/>
          </ac:picMkLst>
        </pc:picChg>
        <pc:cxnChg chg="add del">
          <ac:chgData name="ivan.cuzic1@skole.hr" userId="df63c021-0675-4d8c-a9d6-36d6c01b34a5" providerId="ADAL" clId="{E465BFFC-80A7-4482-83F3-06BD088D7672}" dt="2019-08-13T08:15:49.145" v="1098" actId="26606"/>
          <ac:cxnSpMkLst>
            <pc:docMk/>
            <pc:sldMk cId="2857949466" sldId="262"/>
            <ac:cxnSpMk id="22" creationId="{20E3A342-4D61-4E3F-AF90-1AB42AEB96CC}"/>
          </ac:cxnSpMkLst>
        </pc:cxnChg>
        <pc:cxnChg chg="add">
          <ac:chgData name="ivan.cuzic1@skole.hr" userId="df63c021-0675-4d8c-a9d6-36d6c01b34a5" providerId="ADAL" clId="{E465BFFC-80A7-4482-83F3-06BD088D7672}" dt="2019-08-13T08:15:49.177" v="1099" actId="26606"/>
          <ac:cxnSpMkLst>
            <pc:docMk/>
            <pc:sldMk cId="2857949466" sldId="262"/>
            <ac:cxnSpMk id="24" creationId="{A7F400EE-A8A5-48AF-B4D6-291B52C6F0B0}"/>
          </ac:cxnSpMkLst>
        </pc:cxnChg>
      </pc:sldChg>
      <pc:sldChg chg="del">
        <pc:chgData name="ivan.cuzic1@skole.hr" userId="df63c021-0675-4d8c-a9d6-36d6c01b34a5" providerId="ADAL" clId="{E465BFFC-80A7-4482-83F3-06BD088D7672}" dt="2019-08-13T07:45:59.611" v="2" actId="2696"/>
        <pc:sldMkLst>
          <pc:docMk/>
          <pc:sldMk cId="2944461177" sldId="262"/>
        </pc:sldMkLst>
      </pc:sldChg>
      <pc:sldChg chg="addSp delSp modSp add mod setBg setClrOvrMap">
        <pc:chgData name="ivan.cuzic1@skole.hr" userId="df63c021-0675-4d8c-a9d6-36d6c01b34a5" providerId="ADAL" clId="{E465BFFC-80A7-4482-83F3-06BD088D7672}" dt="2019-08-13T08:30:44.069" v="1349" actId="26606"/>
        <pc:sldMkLst>
          <pc:docMk/>
          <pc:sldMk cId="567616919" sldId="263"/>
        </pc:sldMkLst>
        <pc:spChg chg="mod ord">
          <ac:chgData name="ivan.cuzic1@skole.hr" userId="df63c021-0675-4d8c-a9d6-36d6c01b34a5" providerId="ADAL" clId="{E465BFFC-80A7-4482-83F3-06BD088D7672}" dt="2019-08-13T08:30:44.069" v="1349" actId="26606"/>
          <ac:spMkLst>
            <pc:docMk/>
            <pc:sldMk cId="567616919" sldId="263"/>
            <ac:spMk id="2" creationId="{046CE367-E46A-4176-A37D-54317DE95E52}"/>
          </ac:spMkLst>
        </pc:spChg>
        <pc:spChg chg="del">
          <ac:chgData name="ivan.cuzic1@skole.hr" userId="df63c021-0675-4d8c-a9d6-36d6c01b34a5" providerId="ADAL" clId="{E465BFFC-80A7-4482-83F3-06BD088D7672}" dt="2019-08-13T08:27:43.590" v="1298"/>
          <ac:spMkLst>
            <pc:docMk/>
            <pc:sldMk cId="567616919" sldId="263"/>
            <ac:spMk id="3" creationId="{8601BFDC-7D22-4A14-96CA-C085764604AE}"/>
          </ac:spMkLst>
        </pc:spChg>
        <pc:spChg chg="add del">
          <ac:chgData name="ivan.cuzic1@skole.hr" userId="df63c021-0675-4d8c-a9d6-36d6c01b34a5" providerId="ADAL" clId="{E465BFFC-80A7-4482-83F3-06BD088D7672}" dt="2019-08-13T08:28:52.963" v="1331"/>
          <ac:spMkLst>
            <pc:docMk/>
            <pc:sldMk cId="567616919" sldId="263"/>
            <ac:spMk id="10" creationId="{12C410E9-C3D9-4B73-B84A-A7E2375CB3C2}"/>
          </ac:spMkLst>
        </pc:spChg>
        <pc:spChg chg="add">
          <ac:chgData name="ivan.cuzic1@skole.hr" userId="df63c021-0675-4d8c-a9d6-36d6c01b34a5" providerId="ADAL" clId="{E465BFFC-80A7-4482-83F3-06BD088D7672}" dt="2019-08-13T08:30:44.069" v="1349" actId="26606"/>
          <ac:spMkLst>
            <pc:docMk/>
            <pc:sldMk cId="567616919" sldId="263"/>
            <ac:spMk id="11" creationId="{1DB7C82F-AB7E-4F0C-B829-FA1B9C415180}"/>
          </ac:spMkLst>
        </pc:spChg>
        <pc:spChg chg="add del">
          <ac:chgData name="ivan.cuzic1@skole.hr" userId="df63c021-0675-4d8c-a9d6-36d6c01b34a5" providerId="ADAL" clId="{E465BFFC-80A7-4482-83F3-06BD088D7672}" dt="2019-08-13T08:30:09.914" v="1344" actId="26606"/>
          <ac:spMkLst>
            <pc:docMk/>
            <pc:sldMk cId="567616919" sldId="263"/>
            <ac:spMk id="18" creationId="{1DB7C82F-AB7E-4F0C-B829-FA1B9C415180}"/>
          </ac:spMkLst>
        </pc:spChg>
        <pc:spChg chg="add del">
          <ac:chgData name="ivan.cuzic1@skole.hr" userId="df63c021-0675-4d8c-a9d6-36d6c01b34a5" providerId="ADAL" clId="{E465BFFC-80A7-4482-83F3-06BD088D7672}" dt="2019-08-13T08:29:29.368" v="1337" actId="26606"/>
          <ac:spMkLst>
            <pc:docMk/>
            <pc:sldMk cId="567616919" sldId="263"/>
            <ac:spMk id="23" creationId="{1DB7C82F-AB7E-4F0C-B829-FA1B9C415180}"/>
          </ac:spMkLst>
        </pc:spChg>
        <pc:spChg chg="add del">
          <ac:chgData name="ivan.cuzic1@skole.hr" userId="df63c021-0675-4d8c-a9d6-36d6c01b34a5" providerId="ADAL" clId="{E465BFFC-80A7-4482-83F3-06BD088D7672}" dt="2019-08-13T08:30:02.117" v="1339" actId="26606"/>
          <ac:spMkLst>
            <pc:docMk/>
            <pc:sldMk cId="567616919" sldId="263"/>
            <ac:spMk id="26" creationId="{87CC2527-562A-4F69-B487-4371E5B243E7}"/>
          </ac:spMkLst>
        </pc:spChg>
        <pc:spChg chg="add del">
          <ac:chgData name="ivan.cuzic1@skole.hr" userId="df63c021-0675-4d8c-a9d6-36d6c01b34a5" providerId="ADAL" clId="{E465BFFC-80A7-4482-83F3-06BD088D7672}" dt="2019-08-13T08:30:07.648" v="1341" actId="26606"/>
          <ac:spMkLst>
            <pc:docMk/>
            <pc:sldMk cId="567616919" sldId="263"/>
            <ac:spMk id="45" creationId="{ACB20D9A-C1B3-4E89-B832-8E5DCD97F819}"/>
          </ac:spMkLst>
        </pc:spChg>
        <pc:spChg chg="add del">
          <ac:chgData name="ivan.cuzic1@skole.hr" userId="df63c021-0675-4d8c-a9d6-36d6c01b34a5" providerId="ADAL" clId="{E465BFFC-80A7-4482-83F3-06BD088D7672}" dt="2019-08-13T08:30:09.914" v="1343" actId="26606"/>
          <ac:spMkLst>
            <pc:docMk/>
            <pc:sldMk cId="567616919" sldId="263"/>
            <ac:spMk id="53" creationId="{98663357-1843-42BB-BC09-EACA8E00E598}"/>
          </ac:spMkLst>
        </pc:spChg>
        <pc:grpChg chg="add del">
          <ac:chgData name="ivan.cuzic1@skole.hr" userId="df63c021-0675-4d8c-a9d6-36d6c01b34a5" providerId="ADAL" clId="{E465BFFC-80A7-4482-83F3-06BD088D7672}" dt="2019-08-13T08:30:07.648" v="1341" actId="26606"/>
          <ac:grpSpMkLst>
            <pc:docMk/>
            <pc:sldMk cId="567616919" sldId="263"/>
            <ac:grpSpMk id="46" creationId="{FFCAAA02-349E-47B0-ADD0-A1E963E4D13B}"/>
          </ac:grpSpMkLst>
        </pc:grpChg>
        <pc:grpChg chg="add del">
          <ac:chgData name="ivan.cuzic1@skole.hr" userId="df63c021-0675-4d8c-a9d6-36d6c01b34a5" providerId="ADAL" clId="{E465BFFC-80A7-4482-83F3-06BD088D7672}" dt="2019-08-13T08:30:07.648" v="1341" actId="26606"/>
          <ac:grpSpMkLst>
            <pc:docMk/>
            <pc:sldMk cId="567616919" sldId="263"/>
            <ac:grpSpMk id="50" creationId="{BB5EB73E-EBDE-45EA-BF02-72B8F8F46A6F}"/>
          </ac:grpSpMkLst>
        </pc:grpChg>
        <pc:picChg chg="add del mod">
          <ac:chgData name="ivan.cuzic1@skole.hr" userId="df63c021-0675-4d8c-a9d6-36d6c01b34a5" providerId="ADAL" clId="{E465BFFC-80A7-4482-83F3-06BD088D7672}" dt="2019-08-13T08:28:06.574" v="1301" actId="26606"/>
          <ac:picMkLst>
            <pc:docMk/>
            <pc:sldMk cId="567616919" sldId="263"/>
            <ac:picMk id="5" creationId="{E21A2117-FE5B-40D6-9166-596FD744047C}"/>
          </ac:picMkLst>
        </pc:picChg>
        <pc:picChg chg="add mod">
          <ac:chgData name="ivan.cuzic1@skole.hr" userId="df63c021-0675-4d8c-a9d6-36d6c01b34a5" providerId="ADAL" clId="{E465BFFC-80A7-4482-83F3-06BD088D7672}" dt="2019-08-13T08:30:44.069" v="1349" actId="26606"/>
          <ac:picMkLst>
            <pc:docMk/>
            <pc:sldMk cId="567616919" sldId="263"/>
            <ac:picMk id="8" creationId="{E21A2117-FE5B-40D6-9166-596FD744047C}"/>
          </ac:picMkLst>
        </pc:picChg>
        <pc:cxnChg chg="add del">
          <ac:chgData name="ivan.cuzic1@skole.hr" userId="df63c021-0675-4d8c-a9d6-36d6c01b34a5" providerId="ADAL" clId="{E465BFFC-80A7-4482-83F3-06BD088D7672}" dt="2019-08-13T08:29:03.603" v="1334" actId="26606"/>
          <ac:cxnSpMkLst>
            <pc:docMk/>
            <pc:sldMk cId="567616919" sldId="263"/>
            <ac:cxnSpMk id="13" creationId="{A7F400EE-A8A5-48AF-B4D6-291B52C6F0B0}"/>
          </ac:cxnSpMkLst>
        </pc:cxnChg>
        <pc:cxnChg chg="add del">
          <ac:chgData name="ivan.cuzic1@skole.hr" userId="df63c021-0675-4d8c-a9d6-36d6c01b34a5" providerId="ADAL" clId="{E465BFFC-80A7-4482-83F3-06BD088D7672}" dt="2019-08-13T08:30:02.117" v="1339" actId="26606"/>
          <ac:cxnSpMkLst>
            <pc:docMk/>
            <pc:sldMk cId="567616919" sldId="263"/>
            <ac:cxnSpMk id="25" creationId="{BCDAEC91-5BCE-4B55-9CC0-43EF94CB734B}"/>
          </ac:cxnSpMkLst>
        </pc:cxnChg>
      </pc:sldChg>
      <pc:sldChg chg="addSp delSp modSp add mod setBg setClrOvrMap modNotesTx">
        <pc:chgData name="ivan.cuzic1@skole.hr" userId="df63c021-0675-4d8c-a9d6-36d6c01b34a5" providerId="ADAL" clId="{E465BFFC-80A7-4482-83F3-06BD088D7672}" dt="2019-08-13T08:36:47.212" v="1571" actId="20577"/>
        <pc:sldMkLst>
          <pc:docMk/>
          <pc:sldMk cId="1830918901" sldId="264"/>
        </pc:sldMkLst>
        <pc:spChg chg="mod">
          <ac:chgData name="ivan.cuzic1@skole.hr" userId="df63c021-0675-4d8c-a9d6-36d6c01b34a5" providerId="ADAL" clId="{E465BFFC-80A7-4482-83F3-06BD088D7672}" dt="2019-08-13T08:34:25.249" v="1379" actId="26606"/>
          <ac:spMkLst>
            <pc:docMk/>
            <pc:sldMk cId="1830918901" sldId="264"/>
            <ac:spMk id="2" creationId="{E8B67559-10CD-48B6-BE9B-1EB01787DF40}"/>
          </ac:spMkLst>
        </pc:spChg>
        <pc:spChg chg="del">
          <ac:chgData name="ivan.cuzic1@skole.hr" userId="df63c021-0675-4d8c-a9d6-36d6c01b34a5" providerId="ADAL" clId="{E465BFFC-80A7-4482-83F3-06BD088D7672}" dt="2019-08-13T08:33:24.501" v="1352"/>
          <ac:spMkLst>
            <pc:docMk/>
            <pc:sldMk cId="1830918901" sldId="264"/>
            <ac:spMk id="3" creationId="{FB73829D-ACB1-4412-BF2F-68EB943EA847}"/>
          </ac:spMkLst>
        </pc:spChg>
        <pc:spChg chg="add del">
          <ac:chgData name="ivan.cuzic1@skole.hr" userId="df63c021-0675-4d8c-a9d6-36d6c01b34a5" providerId="ADAL" clId="{E465BFFC-80A7-4482-83F3-06BD088D7672}" dt="2019-08-13T08:34:25.249" v="1379" actId="26606"/>
          <ac:spMkLst>
            <pc:docMk/>
            <pc:sldMk cId="1830918901" sldId="264"/>
            <ac:spMk id="10" creationId="{1DB7C82F-AB7E-4F0C-B829-FA1B9C415180}"/>
          </ac:spMkLst>
        </pc:spChg>
        <pc:spChg chg="add mod">
          <ac:chgData name="ivan.cuzic1@skole.hr" userId="df63c021-0675-4d8c-a9d6-36d6c01b34a5" providerId="ADAL" clId="{E465BFFC-80A7-4482-83F3-06BD088D7672}" dt="2019-08-13T08:35:40.870" v="1463" actId="20577"/>
          <ac:spMkLst>
            <pc:docMk/>
            <pc:sldMk cId="1830918901" sldId="264"/>
            <ac:spMk id="15" creationId="{0AF7B9E5-FE58-4E54-A150-02C62B6C60B2}"/>
          </ac:spMkLst>
        </pc:spChg>
        <pc:picChg chg="add del mod">
          <ac:chgData name="ivan.cuzic1@skole.hr" userId="df63c021-0675-4d8c-a9d6-36d6c01b34a5" providerId="ADAL" clId="{E465BFFC-80A7-4482-83F3-06BD088D7672}" dt="2019-08-13T08:34:25.249" v="1379" actId="26606"/>
          <ac:picMkLst>
            <pc:docMk/>
            <pc:sldMk cId="1830918901" sldId="264"/>
            <ac:picMk id="5" creationId="{FD4E4CF1-E2A7-4C5F-BF7C-03F2657688A1}"/>
          </ac:picMkLst>
        </pc:picChg>
        <pc:picChg chg="add">
          <ac:chgData name="ivan.cuzic1@skole.hr" userId="df63c021-0675-4d8c-a9d6-36d6c01b34a5" providerId="ADAL" clId="{E465BFFC-80A7-4482-83F3-06BD088D7672}" dt="2019-08-13T08:34:25.249" v="1379" actId="26606"/>
          <ac:picMkLst>
            <pc:docMk/>
            <pc:sldMk cId="1830918901" sldId="264"/>
            <ac:picMk id="13" creationId="{FD4E4CF1-E2A7-4C5F-BF7C-03F2657688A1}"/>
          </ac:picMkLst>
        </pc:picChg>
      </pc:sldChg>
      <pc:sldChg chg="addSp delSp modSp add mod setBg">
        <pc:chgData name="ivan.cuzic1@skole.hr" userId="df63c021-0675-4d8c-a9d6-36d6c01b34a5" providerId="ADAL" clId="{E465BFFC-80A7-4482-83F3-06BD088D7672}" dt="2019-08-13T08:52:07.619" v="1844" actId="1076"/>
        <pc:sldMkLst>
          <pc:docMk/>
          <pc:sldMk cId="1154689833" sldId="265"/>
        </pc:sldMkLst>
        <pc:spChg chg="mod">
          <ac:chgData name="ivan.cuzic1@skole.hr" userId="df63c021-0675-4d8c-a9d6-36d6c01b34a5" providerId="ADAL" clId="{E465BFFC-80A7-4482-83F3-06BD088D7672}" dt="2019-08-13T08:51:53.166" v="1842" actId="26606"/>
          <ac:spMkLst>
            <pc:docMk/>
            <pc:sldMk cId="1154689833" sldId="265"/>
            <ac:spMk id="2" creationId="{5D366548-1D3C-4E14-A2DF-0CBA2FCA3BED}"/>
          </ac:spMkLst>
        </pc:spChg>
        <pc:spChg chg="del mod">
          <ac:chgData name="ivan.cuzic1@skole.hr" userId="df63c021-0675-4d8c-a9d6-36d6c01b34a5" providerId="ADAL" clId="{E465BFFC-80A7-4482-83F3-06BD088D7672}" dt="2019-08-13T08:51:53.166" v="1842" actId="26606"/>
          <ac:spMkLst>
            <pc:docMk/>
            <pc:sldMk cId="1154689833" sldId="265"/>
            <ac:spMk id="3" creationId="{07E1AF9C-0D61-428D-91BB-B888AE6FDD3D}"/>
          </ac:spMkLst>
        </pc:spChg>
        <pc:spChg chg="add">
          <ac:chgData name="ivan.cuzic1@skole.hr" userId="df63c021-0675-4d8c-a9d6-36d6c01b34a5" providerId="ADAL" clId="{E465BFFC-80A7-4482-83F3-06BD088D7672}" dt="2019-08-13T08:51:53.166" v="1842" actId="26606"/>
          <ac:spMkLst>
            <pc:docMk/>
            <pc:sldMk cId="1154689833" sldId="265"/>
            <ac:spMk id="10" creationId="{42285737-90EE-47DC-AC80-8AE156B11969}"/>
          </ac:spMkLst>
        </pc:spChg>
        <pc:grpChg chg="add">
          <ac:chgData name="ivan.cuzic1@skole.hr" userId="df63c021-0675-4d8c-a9d6-36d6c01b34a5" providerId="ADAL" clId="{E465BFFC-80A7-4482-83F3-06BD088D7672}" dt="2019-08-13T08:51:53.166" v="1842" actId="26606"/>
          <ac:grpSpMkLst>
            <pc:docMk/>
            <pc:sldMk cId="1154689833" sldId="265"/>
            <ac:grpSpMk id="12" creationId="{B57BDC17-F1B3-455F-BBF1-680AA1F25C06}"/>
          </ac:grpSpMkLst>
        </pc:grpChg>
        <pc:graphicFrameChg chg="add mod">
          <ac:chgData name="ivan.cuzic1@skole.hr" userId="df63c021-0675-4d8c-a9d6-36d6c01b34a5" providerId="ADAL" clId="{E465BFFC-80A7-4482-83F3-06BD088D7672}" dt="2019-08-13T08:52:07.619" v="1844" actId="1076"/>
          <ac:graphicFrameMkLst>
            <pc:docMk/>
            <pc:sldMk cId="1154689833" sldId="265"/>
            <ac:graphicFrameMk id="5" creationId="{6BBD6EC8-D986-4DB0-8CA2-56F577813125}"/>
          </ac:graphicFrameMkLst>
        </pc:graphicFrameChg>
      </pc:sldChg>
      <pc:sldChg chg="addSp delSp modSp add mod setBg">
        <pc:chgData name="ivan.cuzic1@skole.hr" userId="df63c021-0675-4d8c-a9d6-36d6c01b34a5" providerId="ADAL" clId="{E465BFFC-80A7-4482-83F3-06BD088D7672}" dt="2019-08-13T08:53:11.835" v="1849"/>
        <pc:sldMkLst>
          <pc:docMk/>
          <pc:sldMk cId="1491920865" sldId="266"/>
        </pc:sldMkLst>
        <pc:spChg chg="mod">
          <ac:chgData name="ivan.cuzic1@skole.hr" userId="df63c021-0675-4d8c-a9d6-36d6c01b34a5" providerId="ADAL" clId="{E465BFFC-80A7-4482-83F3-06BD088D7672}" dt="2019-08-13T08:51:27.933" v="1841" actId="26606"/>
          <ac:spMkLst>
            <pc:docMk/>
            <pc:sldMk cId="1491920865" sldId="266"/>
            <ac:spMk id="2" creationId="{70A49A4C-B668-4EB3-A86A-3058C62AE0AA}"/>
          </ac:spMkLst>
        </pc:spChg>
        <pc:spChg chg="del mod">
          <ac:chgData name="ivan.cuzic1@skole.hr" userId="df63c021-0675-4d8c-a9d6-36d6c01b34a5" providerId="ADAL" clId="{E465BFFC-80A7-4482-83F3-06BD088D7672}" dt="2019-08-13T08:51:27.933" v="1841" actId="26606"/>
          <ac:spMkLst>
            <pc:docMk/>
            <pc:sldMk cId="1491920865" sldId="266"/>
            <ac:spMk id="3" creationId="{FC25FE6E-0413-4CB8-87AD-C9D2556F076F}"/>
          </ac:spMkLst>
        </pc:spChg>
        <pc:spChg chg="add del">
          <ac:chgData name="ivan.cuzic1@skole.hr" userId="df63c021-0675-4d8c-a9d6-36d6c01b34a5" providerId="ADAL" clId="{E465BFFC-80A7-4482-83F3-06BD088D7672}" dt="2019-08-13T08:52:38.305" v="1845" actId="26606"/>
          <ac:spMkLst>
            <pc:docMk/>
            <pc:sldMk cId="1491920865" sldId="266"/>
            <ac:spMk id="10" creationId="{42285737-90EE-47DC-AC80-8AE156B11969}"/>
          </ac:spMkLst>
        </pc:spChg>
        <pc:spChg chg="add">
          <ac:chgData name="ivan.cuzic1@skole.hr" userId="df63c021-0675-4d8c-a9d6-36d6c01b34a5" providerId="ADAL" clId="{E465BFFC-80A7-4482-83F3-06BD088D7672}" dt="2019-08-13T08:52:38.305" v="1845" actId="26606"/>
          <ac:spMkLst>
            <pc:docMk/>
            <pc:sldMk cId="1491920865" sldId="266"/>
            <ac:spMk id="23" creationId="{42285737-90EE-47DC-AC80-8AE156B11969}"/>
          </ac:spMkLst>
        </pc:spChg>
        <pc:grpChg chg="add del">
          <ac:chgData name="ivan.cuzic1@skole.hr" userId="df63c021-0675-4d8c-a9d6-36d6c01b34a5" providerId="ADAL" clId="{E465BFFC-80A7-4482-83F3-06BD088D7672}" dt="2019-08-13T08:52:38.305" v="1845" actId="26606"/>
          <ac:grpSpMkLst>
            <pc:docMk/>
            <pc:sldMk cId="1491920865" sldId="266"/>
            <ac:grpSpMk id="12" creationId="{B57BDC17-F1B3-455F-BBF1-680AA1F25C06}"/>
          </ac:grpSpMkLst>
        </pc:grpChg>
        <pc:grpChg chg="add">
          <ac:chgData name="ivan.cuzic1@skole.hr" userId="df63c021-0675-4d8c-a9d6-36d6c01b34a5" providerId="ADAL" clId="{E465BFFC-80A7-4482-83F3-06BD088D7672}" dt="2019-08-13T08:52:38.305" v="1845" actId="26606"/>
          <ac:grpSpMkLst>
            <pc:docMk/>
            <pc:sldMk cId="1491920865" sldId="266"/>
            <ac:grpSpMk id="25" creationId="{B57BDC17-F1B3-455F-BBF1-680AA1F25C06}"/>
          </ac:grpSpMkLst>
        </pc:grpChg>
        <pc:graphicFrameChg chg="add mod modGraphic">
          <ac:chgData name="ivan.cuzic1@skole.hr" userId="df63c021-0675-4d8c-a9d6-36d6c01b34a5" providerId="ADAL" clId="{E465BFFC-80A7-4482-83F3-06BD088D7672}" dt="2019-08-13T08:53:11.835" v="1849"/>
          <ac:graphicFrameMkLst>
            <pc:docMk/>
            <pc:sldMk cId="1491920865" sldId="266"/>
            <ac:graphicFrameMk id="5" creationId="{DFADE92F-BEA1-4A11-9336-4789012A8381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1A77DB-2B8D-4E2E-A7B1-D00EB061A55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E24FA5E-7E43-4A2D-8D8A-26B2998636C4}">
      <dgm:prSet/>
      <dgm:spPr/>
      <dgm:t>
        <a:bodyPr/>
        <a:lstStyle/>
        <a:p>
          <a:r>
            <a:rPr lang="hr-HR" dirty="0"/>
            <a:t>Brojna gradska središta nastaju u delti Nila</a:t>
          </a:r>
          <a:endParaRPr lang="en-US" dirty="0"/>
        </a:p>
      </dgm:t>
    </dgm:pt>
    <dgm:pt modelId="{FE9B2C41-3285-4DB7-8C6B-981991D4B153}" type="parTrans" cxnId="{0BCEB5D1-240E-45D3-8B86-A90056A00303}">
      <dgm:prSet/>
      <dgm:spPr/>
      <dgm:t>
        <a:bodyPr/>
        <a:lstStyle/>
        <a:p>
          <a:endParaRPr lang="en-US"/>
        </a:p>
      </dgm:t>
    </dgm:pt>
    <dgm:pt modelId="{6CF1AA33-7135-4820-B2A6-903DB39D0E30}" type="sibTrans" cxnId="{0BCEB5D1-240E-45D3-8B86-A90056A00303}">
      <dgm:prSet/>
      <dgm:spPr/>
      <dgm:t>
        <a:bodyPr/>
        <a:lstStyle/>
        <a:p>
          <a:endParaRPr lang="en-US"/>
        </a:p>
      </dgm:t>
    </dgm:pt>
    <dgm:pt modelId="{EB138CE9-03E7-4D16-B41A-38B3C515D763}">
      <dgm:prSet/>
      <dgm:spPr/>
      <dgm:t>
        <a:bodyPr/>
        <a:lstStyle/>
        <a:p>
          <a:r>
            <a:rPr lang="hr-HR"/>
            <a:t>Grad Piramese – Novo Kraljevstvo</a:t>
          </a:r>
          <a:endParaRPr lang="en-US"/>
        </a:p>
      </dgm:t>
    </dgm:pt>
    <dgm:pt modelId="{6191D57D-DE72-41EE-BBAB-974589BFD138}" type="parTrans" cxnId="{0F91E5E6-4323-465E-87A4-EF1406CBF07D}">
      <dgm:prSet/>
      <dgm:spPr/>
      <dgm:t>
        <a:bodyPr/>
        <a:lstStyle/>
        <a:p>
          <a:endParaRPr lang="en-US"/>
        </a:p>
      </dgm:t>
    </dgm:pt>
    <dgm:pt modelId="{DF83783D-C57C-4635-AACA-3246EC249893}" type="sibTrans" cxnId="{0F91E5E6-4323-465E-87A4-EF1406CBF07D}">
      <dgm:prSet/>
      <dgm:spPr/>
      <dgm:t>
        <a:bodyPr/>
        <a:lstStyle/>
        <a:p>
          <a:endParaRPr lang="en-US"/>
        </a:p>
      </dgm:t>
    </dgm:pt>
    <dgm:pt modelId="{B936EC3C-E325-4701-A529-AB749B78952B}">
      <dgm:prSet/>
      <dgm:spPr/>
      <dgm:t>
        <a:bodyPr/>
        <a:lstStyle/>
        <a:p>
          <a:r>
            <a:rPr lang="hr-HR"/>
            <a:t>Grad Avaris – okupacija Hiksa</a:t>
          </a:r>
          <a:endParaRPr lang="en-US"/>
        </a:p>
      </dgm:t>
    </dgm:pt>
    <dgm:pt modelId="{A6D8C765-AB4C-4087-A6C2-3E41B4CFDDE6}" type="parTrans" cxnId="{8836C546-BE22-40FB-9894-380824B37170}">
      <dgm:prSet/>
      <dgm:spPr/>
      <dgm:t>
        <a:bodyPr/>
        <a:lstStyle/>
        <a:p>
          <a:endParaRPr lang="en-US"/>
        </a:p>
      </dgm:t>
    </dgm:pt>
    <dgm:pt modelId="{6E6C6214-3898-4166-97B4-0B1D26338F29}" type="sibTrans" cxnId="{8836C546-BE22-40FB-9894-380824B37170}">
      <dgm:prSet/>
      <dgm:spPr/>
      <dgm:t>
        <a:bodyPr/>
        <a:lstStyle/>
        <a:p>
          <a:endParaRPr lang="en-US"/>
        </a:p>
      </dgm:t>
    </dgm:pt>
    <dgm:pt modelId="{64462C80-5081-46E9-8E37-6AB5E10B4F4F}" type="pres">
      <dgm:prSet presAssocID="{4A1A77DB-2B8D-4E2E-A7B1-D00EB061A5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DF1BBA1-6B8E-4652-957F-40C446D3A2C8}" type="pres">
      <dgm:prSet presAssocID="{CE24FA5E-7E43-4A2D-8D8A-26B2998636C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5472551-78C1-467A-9C9B-CE96B9A8853E}" type="pres">
      <dgm:prSet presAssocID="{6CF1AA33-7135-4820-B2A6-903DB39D0E30}" presName="spacer" presStyleCnt="0"/>
      <dgm:spPr/>
    </dgm:pt>
    <dgm:pt modelId="{59754E19-BEF9-4048-9FE2-F57255F2F287}" type="pres">
      <dgm:prSet presAssocID="{EB138CE9-03E7-4D16-B41A-38B3C515D76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AF13E77-3A2D-4438-9B8F-A08B42DE706B}" type="pres">
      <dgm:prSet presAssocID="{DF83783D-C57C-4635-AACA-3246EC249893}" presName="spacer" presStyleCnt="0"/>
      <dgm:spPr/>
    </dgm:pt>
    <dgm:pt modelId="{114D7927-4D82-4E6A-A083-8966D37F09D9}" type="pres">
      <dgm:prSet presAssocID="{B936EC3C-E325-4701-A529-AB749B78952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F91E5E6-4323-465E-87A4-EF1406CBF07D}" srcId="{4A1A77DB-2B8D-4E2E-A7B1-D00EB061A557}" destId="{EB138CE9-03E7-4D16-B41A-38B3C515D763}" srcOrd="1" destOrd="0" parTransId="{6191D57D-DE72-41EE-BBAB-974589BFD138}" sibTransId="{DF83783D-C57C-4635-AACA-3246EC249893}"/>
    <dgm:cxn modelId="{0BCEB5D1-240E-45D3-8B86-A90056A00303}" srcId="{4A1A77DB-2B8D-4E2E-A7B1-D00EB061A557}" destId="{CE24FA5E-7E43-4A2D-8D8A-26B2998636C4}" srcOrd="0" destOrd="0" parTransId="{FE9B2C41-3285-4DB7-8C6B-981991D4B153}" sibTransId="{6CF1AA33-7135-4820-B2A6-903DB39D0E30}"/>
    <dgm:cxn modelId="{36F46EA4-5D26-4BFA-A5A4-44AA8BB810D7}" type="presOf" srcId="{B936EC3C-E325-4701-A529-AB749B78952B}" destId="{114D7927-4D82-4E6A-A083-8966D37F09D9}" srcOrd="0" destOrd="0" presId="urn:microsoft.com/office/officeart/2005/8/layout/vList2"/>
    <dgm:cxn modelId="{8836C546-BE22-40FB-9894-380824B37170}" srcId="{4A1A77DB-2B8D-4E2E-A7B1-D00EB061A557}" destId="{B936EC3C-E325-4701-A529-AB749B78952B}" srcOrd="2" destOrd="0" parTransId="{A6D8C765-AB4C-4087-A6C2-3E41B4CFDDE6}" sibTransId="{6E6C6214-3898-4166-97B4-0B1D26338F29}"/>
    <dgm:cxn modelId="{114D4877-F077-4A02-8353-4D66A0475D62}" type="presOf" srcId="{CE24FA5E-7E43-4A2D-8D8A-26B2998636C4}" destId="{4DF1BBA1-6B8E-4652-957F-40C446D3A2C8}" srcOrd="0" destOrd="0" presId="urn:microsoft.com/office/officeart/2005/8/layout/vList2"/>
    <dgm:cxn modelId="{0F58E73A-7FA1-47E6-9B43-E09795316862}" type="presOf" srcId="{4A1A77DB-2B8D-4E2E-A7B1-D00EB061A557}" destId="{64462C80-5081-46E9-8E37-6AB5E10B4F4F}" srcOrd="0" destOrd="0" presId="urn:microsoft.com/office/officeart/2005/8/layout/vList2"/>
    <dgm:cxn modelId="{09863572-D7B5-443F-95A3-7A99EC093E5D}" type="presOf" srcId="{EB138CE9-03E7-4D16-B41A-38B3C515D763}" destId="{59754E19-BEF9-4048-9FE2-F57255F2F287}" srcOrd="0" destOrd="0" presId="urn:microsoft.com/office/officeart/2005/8/layout/vList2"/>
    <dgm:cxn modelId="{5808788F-1544-4303-B1FF-2351398179B2}" type="presParOf" srcId="{64462C80-5081-46E9-8E37-6AB5E10B4F4F}" destId="{4DF1BBA1-6B8E-4652-957F-40C446D3A2C8}" srcOrd="0" destOrd="0" presId="urn:microsoft.com/office/officeart/2005/8/layout/vList2"/>
    <dgm:cxn modelId="{18A89C0D-BD04-4712-8E68-FA309F8793EB}" type="presParOf" srcId="{64462C80-5081-46E9-8E37-6AB5E10B4F4F}" destId="{95472551-78C1-467A-9C9B-CE96B9A8853E}" srcOrd="1" destOrd="0" presId="urn:microsoft.com/office/officeart/2005/8/layout/vList2"/>
    <dgm:cxn modelId="{A2EB9F70-3400-4C44-A7D5-EEBC85D70B93}" type="presParOf" srcId="{64462C80-5081-46E9-8E37-6AB5E10B4F4F}" destId="{59754E19-BEF9-4048-9FE2-F57255F2F287}" srcOrd="2" destOrd="0" presId="urn:microsoft.com/office/officeart/2005/8/layout/vList2"/>
    <dgm:cxn modelId="{39F6B6B2-A1B8-4C56-92B8-2F05913A5FB0}" type="presParOf" srcId="{64462C80-5081-46E9-8E37-6AB5E10B4F4F}" destId="{0AF13E77-3A2D-4438-9B8F-A08B42DE706B}" srcOrd="3" destOrd="0" presId="urn:microsoft.com/office/officeart/2005/8/layout/vList2"/>
    <dgm:cxn modelId="{D3E19B26-D3AA-4662-B987-C4160741A2C6}" type="presParOf" srcId="{64462C80-5081-46E9-8E37-6AB5E10B4F4F}" destId="{114D7927-4D82-4E6A-A083-8966D37F09D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5ACDFD-E1D0-462D-B3EF-2FF2EBB10CC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E92BF3B-841D-4AF5-8D28-CE163364E94E}">
      <dgm:prSet/>
      <dgm:spPr/>
      <dgm:t>
        <a:bodyPr/>
        <a:lstStyle/>
        <a:p>
          <a:r>
            <a:rPr lang="hr-HR"/>
            <a:t>Egipat – „dar Nila”</a:t>
          </a:r>
          <a:endParaRPr lang="en-US"/>
        </a:p>
      </dgm:t>
    </dgm:pt>
    <dgm:pt modelId="{785F24F4-E168-45AB-9B59-969E9FBE4A91}" type="parTrans" cxnId="{5A6679CD-FBAF-4B92-8706-35DBDBD49AA3}">
      <dgm:prSet/>
      <dgm:spPr/>
      <dgm:t>
        <a:bodyPr/>
        <a:lstStyle/>
        <a:p>
          <a:endParaRPr lang="en-US"/>
        </a:p>
      </dgm:t>
    </dgm:pt>
    <dgm:pt modelId="{DCFC82D9-96F1-4452-8E57-067072585FC4}" type="sibTrans" cxnId="{5A6679CD-FBAF-4B92-8706-35DBDBD49AA3}">
      <dgm:prSet/>
      <dgm:spPr/>
      <dgm:t>
        <a:bodyPr/>
        <a:lstStyle/>
        <a:p>
          <a:endParaRPr lang="en-US"/>
        </a:p>
      </dgm:t>
    </dgm:pt>
    <dgm:pt modelId="{43595622-B1B9-4C8B-99B8-E4C5C0AC2E0C}">
      <dgm:prSet/>
      <dgm:spPr/>
      <dgm:t>
        <a:bodyPr/>
        <a:lstStyle/>
        <a:p>
          <a:r>
            <a:rPr lang="hr-HR"/>
            <a:t>Gornji i Donji Egipat</a:t>
          </a:r>
          <a:endParaRPr lang="en-US"/>
        </a:p>
      </dgm:t>
    </dgm:pt>
    <dgm:pt modelId="{94689AE2-F179-45C2-8A95-34356E45C2C6}" type="parTrans" cxnId="{8A8BA72D-61EB-46A0-BF46-FA5AA185F215}">
      <dgm:prSet/>
      <dgm:spPr/>
      <dgm:t>
        <a:bodyPr/>
        <a:lstStyle/>
        <a:p>
          <a:endParaRPr lang="en-US"/>
        </a:p>
      </dgm:t>
    </dgm:pt>
    <dgm:pt modelId="{86EA56BA-3839-4377-99E7-41DA3CDF8DAE}" type="sibTrans" cxnId="{8A8BA72D-61EB-46A0-BF46-FA5AA185F215}">
      <dgm:prSet/>
      <dgm:spPr/>
      <dgm:t>
        <a:bodyPr/>
        <a:lstStyle/>
        <a:p>
          <a:endParaRPr lang="en-US"/>
        </a:p>
      </dgm:t>
    </dgm:pt>
    <dgm:pt modelId="{DE0EC5E8-1A0F-4B70-8A4F-AEF9B35BE40C}">
      <dgm:prSet/>
      <dgm:spPr/>
      <dgm:t>
        <a:bodyPr/>
        <a:lstStyle/>
        <a:p>
          <a:r>
            <a:rPr lang="hr-HR"/>
            <a:t>Faraon Menes – grad Memfis</a:t>
          </a:r>
          <a:endParaRPr lang="en-US"/>
        </a:p>
      </dgm:t>
    </dgm:pt>
    <dgm:pt modelId="{1C540EAC-78AF-44A5-B2A3-8AEABBD6410B}" type="parTrans" cxnId="{4AD28E47-5D44-4BDA-9556-35B134097268}">
      <dgm:prSet/>
      <dgm:spPr/>
      <dgm:t>
        <a:bodyPr/>
        <a:lstStyle/>
        <a:p>
          <a:endParaRPr lang="en-US"/>
        </a:p>
      </dgm:t>
    </dgm:pt>
    <dgm:pt modelId="{EA931A28-3156-4E50-8CBA-153199B066C8}" type="sibTrans" cxnId="{4AD28E47-5D44-4BDA-9556-35B134097268}">
      <dgm:prSet/>
      <dgm:spPr/>
      <dgm:t>
        <a:bodyPr/>
        <a:lstStyle/>
        <a:p>
          <a:endParaRPr lang="en-US"/>
        </a:p>
      </dgm:t>
    </dgm:pt>
    <dgm:pt modelId="{17ABC317-4A7D-4A16-BF36-B967D17A8FF3}">
      <dgm:prSet/>
      <dgm:spPr/>
      <dgm:t>
        <a:bodyPr/>
        <a:lstStyle/>
        <a:p>
          <a:r>
            <a:rPr lang="hr-HR"/>
            <a:t>Obrtnička naselja i tržnice</a:t>
          </a:r>
          <a:endParaRPr lang="en-US"/>
        </a:p>
      </dgm:t>
    </dgm:pt>
    <dgm:pt modelId="{34DD74E1-8B9D-4921-BB04-4A1982BE8F99}" type="parTrans" cxnId="{B5682BEF-8289-461C-B106-F0D01D3E9330}">
      <dgm:prSet/>
      <dgm:spPr/>
      <dgm:t>
        <a:bodyPr/>
        <a:lstStyle/>
        <a:p>
          <a:endParaRPr lang="en-US"/>
        </a:p>
      </dgm:t>
    </dgm:pt>
    <dgm:pt modelId="{7EA7AA2A-C769-434E-86BE-258A362CB7EE}" type="sibTrans" cxnId="{B5682BEF-8289-461C-B106-F0D01D3E9330}">
      <dgm:prSet/>
      <dgm:spPr/>
      <dgm:t>
        <a:bodyPr/>
        <a:lstStyle/>
        <a:p>
          <a:endParaRPr lang="en-US"/>
        </a:p>
      </dgm:t>
    </dgm:pt>
    <dgm:pt modelId="{FC385735-738C-4E72-BC22-0DC0C8F8D344}">
      <dgm:prSet/>
      <dgm:spPr/>
      <dgm:t>
        <a:bodyPr/>
        <a:lstStyle/>
        <a:p>
          <a:r>
            <a:rPr lang="hr-HR"/>
            <a:t>Teba – „grad sto gradskih vrata”</a:t>
          </a:r>
          <a:endParaRPr lang="en-US"/>
        </a:p>
      </dgm:t>
    </dgm:pt>
    <dgm:pt modelId="{F7234372-323E-4423-B8FD-5CE4833DB410}" type="parTrans" cxnId="{1752093D-5396-4224-BD56-82FEAC1B546F}">
      <dgm:prSet/>
      <dgm:spPr/>
      <dgm:t>
        <a:bodyPr/>
        <a:lstStyle/>
        <a:p>
          <a:endParaRPr lang="en-US"/>
        </a:p>
      </dgm:t>
    </dgm:pt>
    <dgm:pt modelId="{106C4B71-C28B-485D-ABCE-BA8FAC76E3B7}" type="sibTrans" cxnId="{1752093D-5396-4224-BD56-82FEAC1B546F}">
      <dgm:prSet/>
      <dgm:spPr/>
      <dgm:t>
        <a:bodyPr/>
        <a:lstStyle/>
        <a:p>
          <a:endParaRPr lang="en-US"/>
        </a:p>
      </dgm:t>
    </dgm:pt>
    <dgm:pt modelId="{6AE88BF4-B670-48D6-8AFF-0D330C5DD682}" type="pres">
      <dgm:prSet presAssocID="{0A5ACDFD-E1D0-462D-B3EF-2FF2EBB10C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9819D0B-A3DC-4A0D-B7A8-A8DD8AA244E6}" type="pres">
      <dgm:prSet presAssocID="{AE92BF3B-841D-4AF5-8D28-CE163364E94E}" presName="parentText" presStyleLbl="node1" presStyleIdx="0" presStyleCnt="5" custLinFactNeighborX="-589" custLinFactNeighborY="-6144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560A848-80B1-4DC4-99E9-1C342D6A0C89}" type="pres">
      <dgm:prSet presAssocID="{DCFC82D9-96F1-4452-8E57-067072585FC4}" presName="spacer" presStyleCnt="0"/>
      <dgm:spPr/>
    </dgm:pt>
    <dgm:pt modelId="{258C2EC0-5C68-4595-AE06-5C96633A25A0}" type="pres">
      <dgm:prSet presAssocID="{43595622-B1B9-4C8B-99B8-E4C5C0AC2E0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7E9C63-857F-43E0-AC66-8CBBCF5146A3}" type="pres">
      <dgm:prSet presAssocID="{86EA56BA-3839-4377-99E7-41DA3CDF8DAE}" presName="spacer" presStyleCnt="0"/>
      <dgm:spPr/>
    </dgm:pt>
    <dgm:pt modelId="{4C8D3F8A-ED7B-4969-A0CE-9917C28D8064}" type="pres">
      <dgm:prSet presAssocID="{DE0EC5E8-1A0F-4B70-8A4F-AEF9B35BE40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54653AC-AA10-457D-8462-CB8C495E4962}" type="pres">
      <dgm:prSet presAssocID="{EA931A28-3156-4E50-8CBA-153199B066C8}" presName="spacer" presStyleCnt="0"/>
      <dgm:spPr/>
    </dgm:pt>
    <dgm:pt modelId="{651794FA-B1D4-446D-8C44-FD1238AC2934}" type="pres">
      <dgm:prSet presAssocID="{17ABC317-4A7D-4A16-BF36-B967D17A8FF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AB21F20-3167-40F3-ABB1-1B7586D3A5E6}" type="pres">
      <dgm:prSet presAssocID="{7EA7AA2A-C769-434E-86BE-258A362CB7EE}" presName="spacer" presStyleCnt="0"/>
      <dgm:spPr/>
    </dgm:pt>
    <dgm:pt modelId="{76D60951-E94E-4BA3-9961-62D74FFD5EE9}" type="pres">
      <dgm:prSet presAssocID="{FC385735-738C-4E72-BC22-0DC0C8F8D34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624B651-E318-4043-9E61-E0158B089A0C}" type="presOf" srcId="{0A5ACDFD-E1D0-462D-B3EF-2FF2EBB10CC0}" destId="{6AE88BF4-B670-48D6-8AFF-0D330C5DD682}" srcOrd="0" destOrd="0" presId="urn:microsoft.com/office/officeart/2005/8/layout/vList2"/>
    <dgm:cxn modelId="{8A062936-2BA7-49F1-84B3-6A4FACBBFF47}" type="presOf" srcId="{43595622-B1B9-4C8B-99B8-E4C5C0AC2E0C}" destId="{258C2EC0-5C68-4595-AE06-5C96633A25A0}" srcOrd="0" destOrd="0" presId="urn:microsoft.com/office/officeart/2005/8/layout/vList2"/>
    <dgm:cxn modelId="{8A8BA72D-61EB-46A0-BF46-FA5AA185F215}" srcId="{0A5ACDFD-E1D0-462D-B3EF-2FF2EBB10CC0}" destId="{43595622-B1B9-4C8B-99B8-E4C5C0AC2E0C}" srcOrd="1" destOrd="0" parTransId="{94689AE2-F179-45C2-8A95-34356E45C2C6}" sibTransId="{86EA56BA-3839-4377-99E7-41DA3CDF8DAE}"/>
    <dgm:cxn modelId="{B5682BEF-8289-461C-B106-F0D01D3E9330}" srcId="{0A5ACDFD-E1D0-462D-B3EF-2FF2EBB10CC0}" destId="{17ABC317-4A7D-4A16-BF36-B967D17A8FF3}" srcOrd="3" destOrd="0" parTransId="{34DD74E1-8B9D-4921-BB04-4A1982BE8F99}" sibTransId="{7EA7AA2A-C769-434E-86BE-258A362CB7EE}"/>
    <dgm:cxn modelId="{5A6679CD-FBAF-4B92-8706-35DBDBD49AA3}" srcId="{0A5ACDFD-E1D0-462D-B3EF-2FF2EBB10CC0}" destId="{AE92BF3B-841D-4AF5-8D28-CE163364E94E}" srcOrd="0" destOrd="0" parTransId="{785F24F4-E168-45AB-9B59-969E9FBE4A91}" sibTransId="{DCFC82D9-96F1-4452-8E57-067072585FC4}"/>
    <dgm:cxn modelId="{1AE1D783-AE54-48DC-ADFF-1D9BB29C70EB}" type="presOf" srcId="{FC385735-738C-4E72-BC22-0DC0C8F8D344}" destId="{76D60951-E94E-4BA3-9961-62D74FFD5EE9}" srcOrd="0" destOrd="0" presId="urn:microsoft.com/office/officeart/2005/8/layout/vList2"/>
    <dgm:cxn modelId="{4AD28E47-5D44-4BDA-9556-35B134097268}" srcId="{0A5ACDFD-E1D0-462D-B3EF-2FF2EBB10CC0}" destId="{DE0EC5E8-1A0F-4B70-8A4F-AEF9B35BE40C}" srcOrd="2" destOrd="0" parTransId="{1C540EAC-78AF-44A5-B2A3-8AEABBD6410B}" sibTransId="{EA931A28-3156-4E50-8CBA-153199B066C8}"/>
    <dgm:cxn modelId="{1752093D-5396-4224-BD56-82FEAC1B546F}" srcId="{0A5ACDFD-E1D0-462D-B3EF-2FF2EBB10CC0}" destId="{FC385735-738C-4E72-BC22-0DC0C8F8D344}" srcOrd="4" destOrd="0" parTransId="{F7234372-323E-4423-B8FD-5CE4833DB410}" sibTransId="{106C4B71-C28B-485D-ABCE-BA8FAC76E3B7}"/>
    <dgm:cxn modelId="{7AC47107-4638-4D59-8339-9EC57B7E1721}" type="presOf" srcId="{AE92BF3B-841D-4AF5-8D28-CE163364E94E}" destId="{C9819D0B-A3DC-4A0D-B7A8-A8DD8AA244E6}" srcOrd="0" destOrd="0" presId="urn:microsoft.com/office/officeart/2005/8/layout/vList2"/>
    <dgm:cxn modelId="{E61709E1-6694-40EB-84A7-C512D5509216}" type="presOf" srcId="{17ABC317-4A7D-4A16-BF36-B967D17A8FF3}" destId="{651794FA-B1D4-446D-8C44-FD1238AC2934}" srcOrd="0" destOrd="0" presId="urn:microsoft.com/office/officeart/2005/8/layout/vList2"/>
    <dgm:cxn modelId="{A1CB4BE0-5A50-4FC7-921A-52DE4EA8D7E3}" type="presOf" srcId="{DE0EC5E8-1A0F-4B70-8A4F-AEF9B35BE40C}" destId="{4C8D3F8A-ED7B-4969-A0CE-9917C28D8064}" srcOrd="0" destOrd="0" presId="urn:microsoft.com/office/officeart/2005/8/layout/vList2"/>
    <dgm:cxn modelId="{24239AC2-6C7D-48C9-82C2-B3564DAB2F8F}" type="presParOf" srcId="{6AE88BF4-B670-48D6-8AFF-0D330C5DD682}" destId="{C9819D0B-A3DC-4A0D-B7A8-A8DD8AA244E6}" srcOrd="0" destOrd="0" presId="urn:microsoft.com/office/officeart/2005/8/layout/vList2"/>
    <dgm:cxn modelId="{F57299C7-D75A-4B6D-BCE4-73672DA6D3D1}" type="presParOf" srcId="{6AE88BF4-B670-48D6-8AFF-0D330C5DD682}" destId="{5560A848-80B1-4DC4-99E9-1C342D6A0C89}" srcOrd="1" destOrd="0" presId="urn:microsoft.com/office/officeart/2005/8/layout/vList2"/>
    <dgm:cxn modelId="{0F483AE5-F5EB-45E9-A90A-554EFC9F4AC8}" type="presParOf" srcId="{6AE88BF4-B670-48D6-8AFF-0D330C5DD682}" destId="{258C2EC0-5C68-4595-AE06-5C96633A25A0}" srcOrd="2" destOrd="0" presId="urn:microsoft.com/office/officeart/2005/8/layout/vList2"/>
    <dgm:cxn modelId="{CE718C7E-FB76-4201-9D30-1CEEDD3A3780}" type="presParOf" srcId="{6AE88BF4-B670-48D6-8AFF-0D330C5DD682}" destId="{AA7E9C63-857F-43E0-AC66-8CBBCF5146A3}" srcOrd="3" destOrd="0" presId="urn:microsoft.com/office/officeart/2005/8/layout/vList2"/>
    <dgm:cxn modelId="{42E2476C-E7D5-4500-8695-A561AC165BB2}" type="presParOf" srcId="{6AE88BF4-B670-48D6-8AFF-0D330C5DD682}" destId="{4C8D3F8A-ED7B-4969-A0CE-9917C28D8064}" srcOrd="4" destOrd="0" presId="urn:microsoft.com/office/officeart/2005/8/layout/vList2"/>
    <dgm:cxn modelId="{A2F7550C-107F-483D-8848-405BF9E3E29E}" type="presParOf" srcId="{6AE88BF4-B670-48D6-8AFF-0D330C5DD682}" destId="{B54653AC-AA10-457D-8462-CB8C495E4962}" srcOrd="5" destOrd="0" presId="urn:microsoft.com/office/officeart/2005/8/layout/vList2"/>
    <dgm:cxn modelId="{2FB4506C-C201-41AD-B99D-9FC67E386A43}" type="presParOf" srcId="{6AE88BF4-B670-48D6-8AFF-0D330C5DD682}" destId="{651794FA-B1D4-446D-8C44-FD1238AC2934}" srcOrd="6" destOrd="0" presId="urn:microsoft.com/office/officeart/2005/8/layout/vList2"/>
    <dgm:cxn modelId="{AA052423-0765-436F-A57C-5C007CA1FE0A}" type="presParOf" srcId="{6AE88BF4-B670-48D6-8AFF-0D330C5DD682}" destId="{9AB21F20-3167-40F3-ABB1-1B7586D3A5E6}" srcOrd="7" destOrd="0" presId="urn:microsoft.com/office/officeart/2005/8/layout/vList2"/>
    <dgm:cxn modelId="{D95342FA-599F-49C4-A143-A44426927C10}" type="presParOf" srcId="{6AE88BF4-B670-48D6-8AFF-0D330C5DD682}" destId="{76D60951-E94E-4BA3-9961-62D74FFD5EE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0FB06A-CC23-4A15-ABD4-846EBE90278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361EBA8-EC78-4140-96B2-01171926E0C4}">
      <dgm:prSet/>
      <dgm:spPr/>
      <dgm:t>
        <a:bodyPr/>
        <a:lstStyle/>
        <a:p>
          <a:r>
            <a:rPr lang="hr-HR" dirty="0"/>
            <a:t>Gradovi u </a:t>
          </a:r>
          <a:r>
            <a:rPr lang="hr-HR" dirty="0" smtClean="0"/>
            <a:t>delti – </a:t>
          </a:r>
          <a:r>
            <a:rPr lang="hr-HR" dirty="0" err="1" smtClean="0"/>
            <a:t>Piramese</a:t>
          </a:r>
          <a:r>
            <a:rPr lang="hr-HR" dirty="0" smtClean="0"/>
            <a:t> </a:t>
          </a:r>
          <a:r>
            <a:rPr lang="hr-HR" dirty="0"/>
            <a:t>i </a:t>
          </a:r>
          <a:r>
            <a:rPr lang="hr-HR" dirty="0" err="1"/>
            <a:t>Avaris</a:t>
          </a:r>
          <a:endParaRPr lang="en-US" dirty="0"/>
        </a:p>
      </dgm:t>
    </dgm:pt>
    <dgm:pt modelId="{2A7744E9-B99A-4186-A583-D54493D2701A}" type="parTrans" cxnId="{EFAC122D-D939-4EF4-AC31-B145B6587BF8}">
      <dgm:prSet/>
      <dgm:spPr/>
      <dgm:t>
        <a:bodyPr/>
        <a:lstStyle/>
        <a:p>
          <a:endParaRPr lang="en-US"/>
        </a:p>
      </dgm:t>
    </dgm:pt>
    <dgm:pt modelId="{1D601B37-8529-498F-BECF-5BD1838CD92F}" type="sibTrans" cxnId="{EFAC122D-D939-4EF4-AC31-B145B6587BF8}">
      <dgm:prSet/>
      <dgm:spPr/>
      <dgm:t>
        <a:bodyPr/>
        <a:lstStyle/>
        <a:p>
          <a:endParaRPr lang="en-US"/>
        </a:p>
      </dgm:t>
    </dgm:pt>
    <dgm:pt modelId="{1A1A6765-6180-47F4-8300-BB580B023C70}">
      <dgm:prSet/>
      <dgm:spPr/>
      <dgm:t>
        <a:bodyPr/>
        <a:lstStyle/>
        <a:p>
          <a:r>
            <a:rPr lang="hr-HR"/>
            <a:t>Faraon Amenhotep IV. Ehnaton – grad Ahetaton</a:t>
          </a:r>
          <a:endParaRPr lang="en-US"/>
        </a:p>
      </dgm:t>
    </dgm:pt>
    <dgm:pt modelId="{6712FB4D-196A-4A84-8683-0FA0133140F5}" type="parTrans" cxnId="{0F1302B0-B07E-43FC-9FB1-69FFE82E0DD4}">
      <dgm:prSet/>
      <dgm:spPr/>
      <dgm:t>
        <a:bodyPr/>
        <a:lstStyle/>
        <a:p>
          <a:endParaRPr lang="en-US"/>
        </a:p>
      </dgm:t>
    </dgm:pt>
    <dgm:pt modelId="{A86C4735-E3D2-4EC5-A495-F3944F3B5DFF}" type="sibTrans" cxnId="{0F1302B0-B07E-43FC-9FB1-69FFE82E0DD4}">
      <dgm:prSet/>
      <dgm:spPr/>
      <dgm:t>
        <a:bodyPr/>
        <a:lstStyle/>
        <a:p>
          <a:endParaRPr lang="en-US"/>
        </a:p>
      </dgm:t>
    </dgm:pt>
    <dgm:pt modelId="{9DA94CFD-313A-4B34-A326-E92F6154E6D9}">
      <dgm:prSet/>
      <dgm:spPr/>
      <dgm:t>
        <a:bodyPr/>
        <a:lstStyle/>
        <a:p>
          <a:r>
            <a:rPr lang="hr-HR" dirty="0" err="1" smtClean="0"/>
            <a:t>Rhnatonova</a:t>
          </a:r>
          <a:r>
            <a:rPr lang="hr-HR" dirty="0" smtClean="0"/>
            <a:t> </a:t>
          </a:r>
          <a:r>
            <a:rPr lang="hr-HR" dirty="0"/>
            <a:t>biblioteka</a:t>
          </a:r>
          <a:endParaRPr lang="en-US" dirty="0"/>
        </a:p>
      </dgm:t>
    </dgm:pt>
    <dgm:pt modelId="{7F5E9440-A65E-4C48-9A72-4529B4BB7989}" type="parTrans" cxnId="{8BBC3000-8B5C-4FCF-BDE0-1C5683E4B550}">
      <dgm:prSet/>
      <dgm:spPr/>
      <dgm:t>
        <a:bodyPr/>
        <a:lstStyle/>
        <a:p>
          <a:endParaRPr lang="en-US"/>
        </a:p>
      </dgm:t>
    </dgm:pt>
    <dgm:pt modelId="{4D759C1C-9A19-46AB-9CF9-69F611F328B2}" type="sibTrans" cxnId="{8BBC3000-8B5C-4FCF-BDE0-1C5683E4B550}">
      <dgm:prSet/>
      <dgm:spPr/>
      <dgm:t>
        <a:bodyPr/>
        <a:lstStyle/>
        <a:p>
          <a:endParaRPr lang="en-US"/>
        </a:p>
      </dgm:t>
    </dgm:pt>
    <dgm:pt modelId="{961D24B7-B4FC-4C81-B2E2-426E2336C358}" type="pres">
      <dgm:prSet presAssocID="{A20FB06A-CC23-4A15-ABD4-846EBE9027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76FE19F-A23D-42A1-9A24-D9FBA66C5CE5}" type="pres">
      <dgm:prSet presAssocID="{D361EBA8-EC78-4140-96B2-01171926E0C4}" presName="parentText" presStyleLbl="node1" presStyleIdx="0" presStyleCnt="3" custLinFactNeighborX="-130" custLinFactNeighborY="-4401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D692453-E2AC-4225-8D50-74C59634693A}" type="pres">
      <dgm:prSet presAssocID="{1D601B37-8529-498F-BECF-5BD1838CD92F}" presName="spacer" presStyleCnt="0"/>
      <dgm:spPr/>
    </dgm:pt>
    <dgm:pt modelId="{90A890FC-1463-4A5E-B75B-FBD4D30BB313}" type="pres">
      <dgm:prSet presAssocID="{1A1A6765-6180-47F4-8300-BB580B023C7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FCEFBB-A5D4-489B-ABF6-DE6DF3725A15}" type="pres">
      <dgm:prSet presAssocID="{A86C4735-E3D2-4EC5-A495-F3944F3B5DFF}" presName="spacer" presStyleCnt="0"/>
      <dgm:spPr/>
    </dgm:pt>
    <dgm:pt modelId="{AD0BCD54-CEF1-4AEE-810B-AD8613C37DDB}" type="pres">
      <dgm:prSet presAssocID="{9DA94CFD-313A-4B34-A326-E92F6154E6D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BBC3000-8B5C-4FCF-BDE0-1C5683E4B550}" srcId="{A20FB06A-CC23-4A15-ABD4-846EBE902783}" destId="{9DA94CFD-313A-4B34-A326-E92F6154E6D9}" srcOrd="2" destOrd="0" parTransId="{7F5E9440-A65E-4C48-9A72-4529B4BB7989}" sibTransId="{4D759C1C-9A19-46AB-9CF9-69F611F328B2}"/>
    <dgm:cxn modelId="{80B5047F-5ED0-4C81-BFB9-4959CD27CDA2}" type="presOf" srcId="{D361EBA8-EC78-4140-96B2-01171926E0C4}" destId="{A76FE19F-A23D-42A1-9A24-D9FBA66C5CE5}" srcOrd="0" destOrd="0" presId="urn:microsoft.com/office/officeart/2005/8/layout/vList2"/>
    <dgm:cxn modelId="{EFAC122D-D939-4EF4-AC31-B145B6587BF8}" srcId="{A20FB06A-CC23-4A15-ABD4-846EBE902783}" destId="{D361EBA8-EC78-4140-96B2-01171926E0C4}" srcOrd="0" destOrd="0" parTransId="{2A7744E9-B99A-4186-A583-D54493D2701A}" sibTransId="{1D601B37-8529-498F-BECF-5BD1838CD92F}"/>
    <dgm:cxn modelId="{8D3492A8-31D6-42E6-A5EA-D3D1C034FFF2}" type="presOf" srcId="{1A1A6765-6180-47F4-8300-BB580B023C70}" destId="{90A890FC-1463-4A5E-B75B-FBD4D30BB313}" srcOrd="0" destOrd="0" presId="urn:microsoft.com/office/officeart/2005/8/layout/vList2"/>
    <dgm:cxn modelId="{8E88B0EF-C4F0-4827-8518-2DA02D9AC873}" type="presOf" srcId="{9DA94CFD-313A-4B34-A326-E92F6154E6D9}" destId="{AD0BCD54-CEF1-4AEE-810B-AD8613C37DDB}" srcOrd="0" destOrd="0" presId="urn:microsoft.com/office/officeart/2005/8/layout/vList2"/>
    <dgm:cxn modelId="{82F735F5-8198-411B-BCCF-F8F0E852E61C}" type="presOf" srcId="{A20FB06A-CC23-4A15-ABD4-846EBE902783}" destId="{961D24B7-B4FC-4C81-B2E2-426E2336C358}" srcOrd="0" destOrd="0" presId="urn:microsoft.com/office/officeart/2005/8/layout/vList2"/>
    <dgm:cxn modelId="{0F1302B0-B07E-43FC-9FB1-69FFE82E0DD4}" srcId="{A20FB06A-CC23-4A15-ABD4-846EBE902783}" destId="{1A1A6765-6180-47F4-8300-BB580B023C70}" srcOrd="1" destOrd="0" parTransId="{6712FB4D-196A-4A84-8683-0FA0133140F5}" sibTransId="{A86C4735-E3D2-4EC5-A495-F3944F3B5DFF}"/>
    <dgm:cxn modelId="{DE42368F-B87F-406A-91F6-5CF0EFAC1750}" type="presParOf" srcId="{961D24B7-B4FC-4C81-B2E2-426E2336C358}" destId="{A76FE19F-A23D-42A1-9A24-D9FBA66C5CE5}" srcOrd="0" destOrd="0" presId="urn:microsoft.com/office/officeart/2005/8/layout/vList2"/>
    <dgm:cxn modelId="{70300A50-348D-4332-9D41-D508247E510D}" type="presParOf" srcId="{961D24B7-B4FC-4C81-B2E2-426E2336C358}" destId="{7D692453-E2AC-4225-8D50-74C59634693A}" srcOrd="1" destOrd="0" presId="urn:microsoft.com/office/officeart/2005/8/layout/vList2"/>
    <dgm:cxn modelId="{AF96824A-3BFA-4CDD-96F9-FE0365C3FDD1}" type="presParOf" srcId="{961D24B7-B4FC-4C81-B2E2-426E2336C358}" destId="{90A890FC-1463-4A5E-B75B-FBD4D30BB313}" srcOrd="2" destOrd="0" presId="urn:microsoft.com/office/officeart/2005/8/layout/vList2"/>
    <dgm:cxn modelId="{74BCBD89-43B3-42BF-BD65-48FBF7EFA7E3}" type="presParOf" srcId="{961D24B7-B4FC-4C81-B2E2-426E2336C358}" destId="{CAFCEFBB-A5D4-489B-ABF6-DE6DF3725A15}" srcOrd="3" destOrd="0" presId="urn:microsoft.com/office/officeart/2005/8/layout/vList2"/>
    <dgm:cxn modelId="{D421A81D-F5C1-48C3-A06E-CF6113D49705}" type="presParOf" srcId="{961D24B7-B4FC-4C81-B2E2-426E2336C358}" destId="{AD0BCD54-CEF1-4AEE-810B-AD8613C37DD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F1BBA1-6B8E-4652-957F-40C446D3A2C8}">
      <dsp:nvSpPr>
        <dsp:cNvPr id="0" name=""/>
        <dsp:cNvSpPr/>
      </dsp:nvSpPr>
      <dsp:spPr>
        <a:xfrm>
          <a:off x="0" y="32984"/>
          <a:ext cx="4509568" cy="1193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Brojna gradska središta nastaju u delti Nila</a:t>
          </a:r>
          <a:endParaRPr lang="en-US" sz="3000" kern="1200" dirty="0"/>
        </a:p>
      </dsp:txBody>
      <dsp:txXfrm>
        <a:off x="0" y="32984"/>
        <a:ext cx="4509568" cy="1193400"/>
      </dsp:txXfrm>
    </dsp:sp>
    <dsp:sp modelId="{59754E19-BEF9-4048-9FE2-F57255F2F287}">
      <dsp:nvSpPr>
        <dsp:cNvPr id="0" name=""/>
        <dsp:cNvSpPr/>
      </dsp:nvSpPr>
      <dsp:spPr>
        <a:xfrm>
          <a:off x="0" y="1312784"/>
          <a:ext cx="4509568" cy="11934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/>
            <a:t>Grad Piramese – Novo Kraljevstvo</a:t>
          </a:r>
          <a:endParaRPr lang="en-US" sz="3000" kern="1200"/>
        </a:p>
      </dsp:txBody>
      <dsp:txXfrm>
        <a:off x="0" y="1312784"/>
        <a:ext cx="4509568" cy="1193400"/>
      </dsp:txXfrm>
    </dsp:sp>
    <dsp:sp modelId="{114D7927-4D82-4E6A-A083-8966D37F09D9}">
      <dsp:nvSpPr>
        <dsp:cNvPr id="0" name=""/>
        <dsp:cNvSpPr/>
      </dsp:nvSpPr>
      <dsp:spPr>
        <a:xfrm>
          <a:off x="0" y="2592583"/>
          <a:ext cx="4509568" cy="11934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/>
            <a:t>Grad Avaris – okupacija Hiksa</a:t>
          </a:r>
          <a:endParaRPr lang="en-US" sz="3000" kern="1200"/>
        </a:p>
      </dsp:txBody>
      <dsp:txXfrm>
        <a:off x="0" y="2592583"/>
        <a:ext cx="4509568" cy="1193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819D0B-A3DC-4A0D-B7A8-A8DD8AA244E6}">
      <dsp:nvSpPr>
        <dsp:cNvPr id="0" name=""/>
        <dsp:cNvSpPr/>
      </dsp:nvSpPr>
      <dsp:spPr>
        <a:xfrm>
          <a:off x="0" y="24749"/>
          <a:ext cx="4869656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Egipat – „dar Nila”</a:t>
          </a:r>
          <a:endParaRPr lang="en-US" sz="2800" kern="1200"/>
        </a:p>
      </dsp:txBody>
      <dsp:txXfrm>
        <a:off x="0" y="24749"/>
        <a:ext cx="4869656" cy="671580"/>
      </dsp:txXfrm>
    </dsp:sp>
    <dsp:sp modelId="{258C2EC0-5C68-4595-AE06-5C96633A25A0}">
      <dsp:nvSpPr>
        <dsp:cNvPr id="0" name=""/>
        <dsp:cNvSpPr/>
      </dsp:nvSpPr>
      <dsp:spPr>
        <a:xfrm>
          <a:off x="0" y="826515"/>
          <a:ext cx="4869656" cy="67158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Gornji i Donji Egipat</a:t>
          </a:r>
          <a:endParaRPr lang="en-US" sz="2800" kern="1200"/>
        </a:p>
      </dsp:txBody>
      <dsp:txXfrm>
        <a:off x="0" y="826515"/>
        <a:ext cx="4869656" cy="671580"/>
      </dsp:txXfrm>
    </dsp:sp>
    <dsp:sp modelId="{4C8D3F8A-ED7B-4969-A0CE-9917C28D8064}">
      <dsp:nvSpPr>
        <dsp:cNvPr id="0" name=""/>
        <dsp:cNvSpPr/>
      </dsp:nvSpPr>
      <dsp:spPr>
        <a:xfrm>
          <a:off x="0" y="1578735"/>
          <a:ext cx="4869656" cy="67158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Faraon Menes – grad Memfis</a:t>
          </a:r>
          <a:endParaRPr lang="en-US" sz="2800" kern="1200"/>
        </a:p>
      </dsp:txBody>
      <dsp:txXfrm>
        <a:off x="0" y="1578735"/>
        <a:ext cx="4869656" cy="671580"/>
      </dsp:txXfrm>
    </dsp:sp>
    <dsp:sp modelId="{651794FA-B1D4-446D-8C44-FD1238AC2934}">
      <dsp:nvSpPr>
        <dsp:cNvPr id="0" name=""/>
        <dsp:cNvSpPr/>
      </dsp:nvSpPr>
      <dsp:spPr>
        <a:xfrm>
          <a:off x="0" y="2330955"/>
          <a:ext cx="4869656" cy="67158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Obrtnička naselja i tržnice</a:t>
          </a:r>
          <a:endParaRPr lang="en-US" sz="2800" kern="1200"/>
        </a:p>
      </dsp:txBody>
      <dsp:txXfrm>
        <a:off x="0" y="2330955"/>
        <a:ext cx="4869656" cy="671580"/>
      </dsp:txXfrm>
    </dsp:sp>
    <dsp:sp modelId="{76D60951-E94E-4BA3-9961-62D74FFD5EE9}">
      <dsp:nvSpPr>
        <dsp:cNvPr id="0" name=""/>
        <dsp:cNvSpPr/>
      </dsp:nvSpPr>
      <dsp:spPr>
        <a:xfrm>
          <a:off x="0" y="3083175"/>
          <a:ext cx="4869656" cy="6715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Teba – „grad sto gradskih vrata”</a:t>
          </a:r>
          <a:endParaRPr lang="en-US" sz="2800" kern="1200"/>
        </a:p>
      </dsp:txBody>
      <dsp:txXfrm>
        <a:off x="0" y="3083175"/>
        <a:ext cx="4869656" cy="6715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6FE19F-A23D-42A1-9A24-D9FBA66C5CE5}">
      <dsp:nvSpPr>
        <dsp:cNvPr id="0" name=""/>
        <dsp:cNvSpPr/>
      </dsp:nvSpPr>
      <dsp:spPr>
        <a:xfrm>
          <a:off x="0" y="0"/>
          <a:ext cx="4869656" cy="1193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Gradovi u </a:t>
          </a:r>
          <a:r>
            <a:rPr lang="hr-HR" sz="3000" kern="1200" dirty="0" smtClean="0"/>
            <a:t>delti – </a:t>
          </a:r>
          <a:r>
            <a:rPr lang="hr-HR" sz="3000" kern="1200" dirty="0" err="1" smtClean="0"/>
            <a:t>Piramese</a:t>
          </a:r>
          <a:r>
            <a:rPr lang="hr-HR" sz="3000" kern="1200" dirty="0" smtClean="0"/>
            <a:t> </a:t>
          </a:r>
          <a:r>
            <a:rPr lang="hr-HR" sz="3000" kern="1200" dirty="0"/>
            <a:t>i </a:t>
          </a:r>
          <a:r>
            <a:rPr lang="hr-HR" sz="3000" kern="1200" dirty="0" err="1"/>
            <a:t>Avaris</a:t>
          </a:r>
          <a:endParaRPr lang="en-US" sz="3000" kern="1200" dirty="0"/>
        </a:p>
      </dsp:txBody>
      <dsp:txXfrm>
        <a:off x="0" y="0"/>
        <a:ext cx="4869656" cy="1193400"/>
      </dsp:txXfrm>
    </dsp:sp>
    <dsp:sp modelId="{90A890FC-1463-4A5E-B75B-FBD4D30BB313}">
      <dsp:nvSpPr>
        <dsp:cNvPr id="0" name=""/>
        <dsp:cNvSpPr/>
      </dsp:nvSpPr>
      <dsp:spPr>
        <a:xfrm>
          <a:off x="0" y="1317824"/>
          <a:ext cx="4869656" cy="11934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/>
            <a:t>Faraon Amenhotep IV. Ehnaton – grad Ahetaton</a:t>
          </a:r>
          <a:endParaRPr lang="en-US" sz="3000" kern="1200"/>
        </a:p>
      </dsp:txBody>
      <dsp:txXfrm>
        <a:off x="0" y="1317824"/>
        <a:ext cx="4869656" cy="1193400"/>
      </dsp:txXfrm>
    </dsp:sp>
    <dsp:sp modelId="{AD0BCD54-CEF1-4AEE-810B-AD8613C37DDB}">
      <dsp:nvSpPr>
        <dsp:cNvPr id="0" name=""/>
        <dsp:cNvSpPr/>
      </dsp:nvSpPr>
      <dsp:spPr>
        <a:xfrm>
          <a:off x="0" y="2597625"/>
          <a:ext cx="4869656" cy="11934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err="1" smtClean="0"/>
            <a:t>Rhnatonova</a:t>
          </a:r>
          <a:r>
            <a:rPr lang="hr-HR" sz="3000" kern="1200" dirty="0" smtClean="0"/>
            <a:t> </a:t>
          </a:r>
          <a:r>
            <a:rPr lang="hr-HR" sz="3000" kern="1200" dirty="0"/>
            <a:t>biblioteka</a:t>
          </a:r>
          <a:endParaRPr lang="en-US" sz="3000" kern="1200" dirty="0"/>
        </a:p>
      </dsp:txBody>
      <dsp:txXfrm>
        <a:off x="0" y="2597625"/>
        <a:ext cx="4869656" cy="1193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29.8.2019.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Ono što simbolizira i drevni i današnji Egipat zasigurno je velika, duga rijeka koja teče njegovim središtem – rijeka Nil.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577097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Ostaci </a:t>
            </a:r>
            <a:r>
              <a:rPr lang="hr-HR" dirty="0" err="1"/>
              <a:t>Menfisa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578109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Ostatci Tebe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698672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4469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Jedno od diplomatskih pisama pisanih na glinenim pločama i pronađenih u ostatcima </a:t>
            </a:r>
            <a:r>
              <a:rPr lang="hr-HR" dirty="0" err="1"/>
              <a:t>Ehnatonove</a:t>
            </a:r>
            <a:r>
              <a:rPr lang="hr-HR" dirty="0"/>
              <a:t> biblioteke.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2084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Gradovi Egipta</a:t>
            </a:r>
            <a:endParaRPr lang="hr-HR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Nastavna tema: Grad postaje gospodarsko središte države</a:t>
            </a: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D366548-1D3C-4E14-A2DF-0CBA2FCA3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>
                <a:solidFill>
                  <a:srgbClr val="FFFFFF"/>
                </a:solidFill>
              </a:rPr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6BBD6EC8-D986-4DB0-8CA2-56F5778131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24111343"/>
              </p:ext>
            </p:extLst>
          </p:nvPr>
        </p:nvGraphicFramePr>
        <p:xfrm>
          <a:off x="3790253" y="888166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54689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A49A4C-B668-4EB3-A86A-3058C62A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>
                <a:solidFill>
                  <a:srgbClr val="FFFFFF"/>
                </a:solidFill>
              </a:rPr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FADE92F-BEA1-4A11-9336-4789012A83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58142402"/>
              </p:ext>
            </p:extLst>
          </p:nvPr>
        </p:nvGraphicFramePr>
        <p:xfrm>
          <a:off x="3758056" y="948294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9192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7ABD40D-B310-4C80-98D9-6CB6C77D5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anchor="b">
            <a:normAutofit/>
          </a:bodyPr>
          <a:lstStyle/>
          <a:p>
            <a:r>
              <a:rPr lang="hr-HR" dirty="0"/>
              <a:t>Egipat</a:t>
            </a:r>
          </a:p>
        </p:txBody>
      </p:sp>
      <p:pic>
        <p:nvPicPr>
          <p:cNvPr id="8" name="Rezervirano mjesto sadržaja 4">
            <a:extLst>
              <a:ext uri="{FF2B5EF4-FFF2-40B4-BE49-F238E27FC236}">
                <a16:creationId xmlns:a16="http://schemas.microsoft.com/office/drawing/2014/main" xmlns="" id="{77F04B5D-ACB9-40D7-9BAA-692F5922EC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72" r="2" b="2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FAFE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xmlns="" id="{AB684D91-94DC-42E5-A0CD-257BB31F8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Promotrite zemljovid i odgovorite na pitanja</a:t>
            </a:r>
          </a:p>
          <a:p>
            <a:pPr>
              <a:buFont typeface="+mj-lt"/>
              <a:buAutoNum type="arabicPeriod"/>
            </a:pPr>
            <a:r>
              <a:rPr lang="hr-HR" sz="2400" dirty="0"/>
              <a:t>Kako se naziva rijeka koja protječe sredinom Egipta?</a:t>
            </a:r>
          </a:p>
          <a:p>
            <a:pPr>
              <a:buFont typeface="+mj-lt"/>
              <a:buAutoNum type="arabicPeriod"/>
            </a:pPr>
            <a:r>
              <a:rPr lang="hr-HR" sz="2400" dirty="0"/>
              <a:t>Nabrojite egipatske gradove koje možete naći na zemljovidu?</a:t>
            </a:r>
          </a:p>
          <a:p>
            <a:pPr>
              <a:buFont typeface="+mj-lt"/>
              <a:buAutoNum type="arabicPeriod"/>
            </a:pPr>
            <a:endParaRPr lang="hr-HR" sz="1500" dirty="0"/>
          </a:p>
        </p:txBody>
      </p:sp>
    </p:spTree>
    <p:extLst>
      <p:ext uri="{BB962C8B-B14F-4D97-AF65-F5344CB8AC3E}">
        <p14:creationId xmlns:p14="http://schemas.microsoft.com/office/powerpoint/2010/main" xmlns="" val="3377746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7F9DAD-3D20-4B3C-BB8B-7E349886F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anchor="b">
            <a:normAutofit/>
          </a:bodyPr>
          <a:lstStyle/>
          <a:p>
            <a:r>
              <a:rPr lang="hr-HR" dirty="0"/>
              <a:t>Egipat, dar Nila</a:t>
            </a:r>
          </a:p>
        </p:txBody>
      </p:sp>
      <p:pic>
        <p:nvPicPr>
          <p:cNvPr id="8" name="Rezervirano mjesto sadržaja 4" descr="Slika na kojoj se prikazuje voda, planina, na otvorenom, priroda&#10;&#10;Opis je automatski generiran">
            <a:extLst>
              <a:ext uri="{FF2B5EF4-FFF2-40B4-BE49-F238E27FC236}">
                <a16:creationId xmlns:a16="http://schemas.microsoft.com/office/drawing/2014/main" xmlns="" id="{2A32376B-146C-401E-A0A4-5C0CC4EA1F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39" r="28666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24" name="Straight Connector 19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E3B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7DDB6BF5-21C2-4424-85D3-116AE6860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O svojoj rijeci drevni su Egipćani ovako pjevali:</a:t>
            </a:r>
          </a:p>
          <a:p>
            <a:pPr marL="0" indent="0">
              <a:buNone/>
            </a:pPr>
            <a:r>
              <a:rPr lang="hr-HR" sz="2400" dirty="0"/>
              <a:t>„Tri je mjeseca Egipat bijeli biser, </a:t>
            </a:r>
          </a:p>
          <a:p>
            <a:pPr marL="0" indent="0">
              <a:buNone/>
            </a:pPr>
            <a:r>
              <a:rPr lang="hr-HR" sz="2400" dirty="0"/>
              <a:t>  tri mjeseca crna koža, </a:t>
            </a:r>
          </a:p>
          <a:p>
            <a:pPr marL="0" indent="0">
              <a:buNone/>
            </a:pPr>
            <a:r>
              <a:rPr lang="hr-HR" sz="2400" dirty="0"/>
              <a:t>  tri mjeseca zeleni smaragd, </a:t>
            </a:r>
          </a:p>
          <a:p>
            <a:pPr marL="0" indent="0">
              <a:buNone/>
            </a:pPr>
            <a:r>
              <a:rPr lang="hr-HR" sz="2400" dirty="0"/>
              <a:t>  tri još tri crveno zlato”.</a:t>
            </a:r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285794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EE3DBA9-287D-42CA-A075-7A4303B28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anchor="b">
            <a:normAutofit/>
          </a:bodyPr>
          <a:lstStyle/>
          <a:p>
            <a:r>
              <a:rPr lang="hr-HR" dirty="0"/>
              <a:t>Gradovi</a:t>
            </a:r>
          </a:p>
        </p:txBody>
      </p:sp>
      <p:pic>
        <p:nvPicPr>
          <p:cNvPr id="8" name="Rezervirano mjesto sadržaja 4">
            <a:extLst>
              <a:ext uri="{FF2B5EF4-FFF2-40B4-BE49-F238E27FC236}">
                <a16:creationId xmlns:a16="http://schemas.microsoft.com/office/drawing/2014/main" xmlns="" id="{F91F6B77-A88D-451E-8201-2A6AE8F26B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60" r="32444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F286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985FB0DD-32D6-443E-89D5-E9D6F5CEC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dirty="0" err="1" smtClean="0"/>
              <a:t>Memfis</a:t>
            </a:r>
            <a:r>
              <a:rPr lang="hr-HR" sz="2400" dirty="0" smtClean="0"/>
              <a:t> </a:t>
            </a:r>
            <a:r>
              <a:rPr lang="hr-HR" sz="2400" dirty="0"/>
              <a:t>– „bijeli zidovi”</a:t>
            </a:r>
          </a:p>
          <a:p>
            <a:r>
              <a:rPr lang="hr-HR" sz="2400" dirty="0"/>
              <a:t>Faraon </a:t>
            </a:r>
            <a:r>
              <a:rPr lang="hr-HR" sz="2400" dirty="0" err="1"/>
              <a:t>Menes</a:t>
            </a:r>
            <a:r>
              <a:rPr lang="hr-HR" sz="2400" dirty="0"/>
              <a:t> III. tisućljeće pr. Krista</a:t>
            </a:r>
          </a:p>
          <a:p>
            <a:r>
              <a:rPr lang="hr-HR" sz="2400" dirty="0"/>
              <a:t>Palače, upravne zgrade, obrtnička naselja i tržnice</a:t>
            </a:r>
          </a:p>
          <a:p>
            <a:r>
              <a:rPr lang="hr-HR" sz="2400" dirty="0"/>
              <a:t>Bogat društveni i gospodarski život</a:t>
            </a:r>
          </a:p>
          <a:p>
            <a:r>
              <a:rPr lang="hr-HR" sz="2400" dirty="0"/>
              <a:t>Luka </a:t>
            </a:r>
            <a:r>
              <a:rPr lang="hr-HR" sz="2400" dirty="0" err="1"/>
              <a:t>Perunef</a:t>
            </a:r>
            <a:r>
              <a:rPr lang="hr-HR" sz="2400" dirty="0"/>
              <a:t> i trgovina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4182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5659" y="3429000"/>
            <a:ext cx="5293730" cy="1473199"/>
          </a:xfrm>
          <a:prstGeom prst="rect">
            <a:avLst/>
          </a:prstGeom>
          <a:solidFill>
            <a:srgbClr val="576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ED95DE6-A897-45F9-B4EF-C0C30FEA1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3575304"/>
            <a:ext cx="4945641" cy="12189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100" dirty="0" err="1">
                <a:solidFill>
                  <a:srgbClr val="FFFFFF"/>
                </a:solidFill>
              </a:rPr>
              <a:t>Teba</a:t>
            </a:r>
            <a:r>
              <a:rPr lang="hr-HR" sz="4100" dirty="0">
                <a:solidFill>
                  <a:srgbClr val="FFFFFF"/>
                </a:solidFill>
              </a:rPr>
              <a:t> – „grad sa sto gradskih vrata”</a:t>
            </a:r>
          </a:p>
        </p:txBody>
      </p:sp>
      <p:pic>
        <p:nvPicPr>
          <p:cNvPr id="8" name="Rezervirano mjesto sadržaja 4" descr="Slika na kojoj se prikazuje na otvorenom, nebo, zgrada, tlo&#10;&#10;Opis je automatski generiran">
            <a:extLst>
              <a:ext uri="{FF2B5EF4-FFF2-40B4-BE49-F238E27FC236}">
                <a16:creationId xmlns:a16="http://schemas.microsoft.com/office/drawing/2014/main" xmlns="" id="{328CF1BE-C4A0-4D99-9DCA-9F7144C6F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21" r="-2" b="-2"/>
          <a:stretch/>
        </p:blipFill>
        <p:spPr>
          <a:xfrm>
            <a:off x="245660" y="241299"/>
            <a:ext cx="5293729" cy="308054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0991" y="241299"/>
            <a:ext cx="3251710" cy="46609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92F3E3AA-D0A7-4CFE-8B52-6C177D4B8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688293"/>
            <a:ext cx="2568554" cy="3639272"/>
          </a:xfrm>
        </p:spPr>
        <p:txBody>
          <a:bodyPr anchor="ctr">
            <a:normAutofit/>
          </a:bodyPr>
          <a:lstStyle/>
          <a:p>
            <a:r>
              <a:rPr lang="hr-HR" sz="2400" dirty="0">
                <a:solidFill>
                  <a:srgbClr val="FFFFFF"/>
                </a:solidFill>
              </a:rPr>
              <a:t>Grad Srednjeg Kraljevstva</a:t>
            </a:r>
          </a:p>
          <a:p>
            <a:r>
              <a:rPr lang="hr-HR" sz="2400" dirty="0">
                <a:solidFill>
                  <a:srgbClr val="FFFFFF"/>
                </a:solidFill>
              </a:rPr>
              <a:t>Uz rijeku Nil</a:t>
            </a:r>
          </a:p>
          <a:p>
            <a:r>
              <a:rPr lang="hr-HR" sz="2400" dirty="0">
                <a:solidFill>
                  <a:srgbClr val="FFFFFF"/>
                </a:solidFill>
              </a:rPr>
              <a:t>Monumentalne građevine, hramovi, ulice</a:t>
            </a:r>
          </a:p>
          <a:p>
            <a:r>
              <a:rPr lang="hr-HR" sz="2400" dirty="0">
                <a:solidFill>
                  <a:srgbClr val="FFFFFF"/>
                </a:solidFill>
              </a:rPr>
              <a:t>Homer</a:t>
            </a:r>
          </a:p>
          <a:p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45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939E73C-7814-4948-BF4D-3EB3768EA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Gradovi 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FF215BE-A6C8-4022-A78F-B0B075ABA5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2897978"/>
              </p:ext>
            </p:extLst>
          </p:nvPr>
        </p:nvGraphicFramePr>
        <p:xfrm>
          <a:off x="4271360" y="948294"/>
          <a:ext cx="4509568" cy="3818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05974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813190D-9D5A-494F-B95D-19BB5995D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anchor="b">
            <a:normAutofit/>
          </a:bodyPr>
          <a:lstStyle/>
          <a:p>
            <a:r>
              <a:rPr lang="hr-HR" dirty="0"/>
              <a:t>Grad </a:t>
            </a:r>
            <a:r>
              <a:rPr lang="hr-HR" dirty="0" err="1"/>
              <a:t>Ahetaton</a:t>
            </a:r>
            <a:endParaRPr lang="hr-HR" dirty="0"/>
          </a:p>
        </p:txBody>
      </p:sp>
      <p:pic>
        <p:nvPicPr>
          <p:cNvPr id="8" name="Rezervirano mjesto sadržaja 4">
            <a:extLst>
              <a:ext uri="{FF2B5EF4-FFF2-40B4-BE49-F238E27FC236}">
                <a16:creationId xmlns:a16="http://schemas.microsoft.com/office/drawing/2014/main" xmlns="" id="{41347FD6-F45A-4F82-A728-108F7C7BFA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52" r="26150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7EA7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84E2768C-B3DC-42EF-A3B3-F8EDF0955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Prijestolnica faraona </a:t>
            </a:r>
            <a:r>
              <a:rPr lang="hr-HR" sz="2400" dirty="0" err="1"/>
              <a:t>Amenhotepa</a:t>
            </a:r>
            <a:r>
              <a:rPr lang="hr-HR" sz="2400" dirty="0"/>
              <a:t> IV. </a:t>
            </a:r>
            <a:r>
              <a:rPr lang="hr-HR" sz="2400" dirty="0" err="1"/>
              <a:t>Ehnatona</a:t>
            </a:r>
            <a:endParaRPr lang="hr-HR" sz="2400" dirty="0"/>
          </a:p>
          <a:p>
            <a:r>
              <a:rPr lang="hr-HR" sz="2400" dirty="0"/>
              <a:t>Vjerska reforma – štovanje jednog boga</a:t>
            </a:r>
          </a:p>
          <a:p>
            <a:r>
              <a:rPr lang="hr-HR" sz="2400" dirty="0"/>
              <a:t>Aton, zaštitnik grada </a:t>
            </a:r>
          </a:p>
          <a:p>
            <a:r>
              <a:rPr lang="hr-HR" sz="2400" dirty="0"/>
              <a:t>Razdoblje </a:t>
            </a:r>
            <a:r>
              <a:rPr lang="hr-HR" sz="2400" dirty="0" err="1"/>
              <a:t>Amarne</a:t>
            </a:r>
            <a:endParaRPr lang="hr-HR" sz="2400" dirty="0"/>
          </a:p>
          <a:p>
            <a:r>
              <a:rPr lang="hr-HR" sz="2400" dirty="0"/>
              <a:t>Kraljevska palača s bibliotekom</a:t>
            </a:r>
          </a:p>
          <a:p>
            <a:endParaRPr lang="hr-HR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1134406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46CE367-E46A-4176-A37D-54317DE95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337969"/>
            <a:ext cx="3483937" cy="2166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700"/>
              <a:t>Faraon Amenhotep IV. Ehnaton</a:t>
            </a:r>
          </a:p>
        </p:txBody>
      </p:sp>
      <p:sp>
        <p:nvSpPr>
          <p:cNvPr id="11" name="Freeform: Shape 12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Rezervirano mjesto sadržaja 4">
            <a:extLst>
              <a:ext uri="{FF2B5EF4-FFF2-40B4-BE49-F238E27FC236}">
                <a16:creationId xmlns:a16="http://schemas.microsoft.com/office/drawing/2014/main" xmlns="" id="{E21A2117-FE5B-40D6-9166-596FD74404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1" r="-2" b="-2"/>
          <a:stretch/>
        </p:blipFill>
        <p:spPr>
          <a:xfrm>
            <a:off x="20" y="10"/>
            <a:ext cx="4518095" cy="51434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567616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zervirano mjesto sadržaja 4" descr="Slika na kojoj se prikazuje građevinski materijal, zgrada, kamen&#10;&#10;Opis je automatski generiran">
            <a:extLst>
              <a:ext uri="{FF2B5EF4-FFF2-40B4-BE49-F238E27FC236}">
                <a16:creationId xmlns:a16="http://schemas.microsoft.com/office/drawing/2014/main" xmlns="" id="{FD4E4CF1-E2A7-4C5F-BF7C-03F2657688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2" r="2874" b="2"/>
          <a:stretch/>
        </p:blipFill>
        <p:spPr>
          <a:xfrm>
            <a:off x="2479889" y="1190"/>
            <a:ext cx="3635161" cy="5142310"/>
          </a:xfrm>
          <a:custGeom>
            <a:avLst/>
            <a:gdLst>
              <a:gd name="connsiteX0" fmla="*/ 121782 w 5110407"/>
              <a:gd name="connsiteY0" fmla="*/ 0 h 6856413"/>
              <a:gd name="connsiteX1" fmla="*/ 4731440 w 5110407"/>
              <a:gd name="connsiteY1" fmla="*/ 0 h 6856413"/>
              <a:gd name="connsiteX2" fmla="*/ 4775629 w 5110407"/>
              <a:gd name="connsiteY2" fmla="*/ 179775 h 6856413"/>
              <a:gd name="connsiteX3" fmla="*/ 5084710 w 5110407"/>
              <a:gd name="connsiteY3" fmla="*/ 4108260 h 6856413"/>
              <a:gd name="connsiteX4" fmla="*/ 4768709 w 5110407"/>
              <a:gd name="connsiteY4" fmla="*/ 6381464 h 6856413"/>
              <a:gd name="connsiteX5" fmla="*/ 4653290 w 5110407"/>
              <a:gd name="connsiteY5" fmla="*/ 6856413 h 6856413"/>
              <a:gd name="connsiteX6" fmla="*/ 0 w 5110407"/>
              <a:gd name="connsiteY6" fmla="*/ 6856413 h 6856413"/>
              <a:gd name="connsiteX7" fmla="*/ 21062 w 5110407"/>
              <a:gd name="connsiteY7" fmla="*/ 6803488 h 6856413"/>
              <a:gd name="connsiteX8" fmla="*/ 636462 w 5110407"/>
              <a:gd name="connsiteY8" fmla="*/ 3844830 h 6856413"/>
              <a:gd name="connsiteX9" fmla="*/ 203879 w 5110407"/>
              <a:gd name="connsiteY9" fmla="*/ 236924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10407" h="6856413">
                <a:moveTo>
                  <a:pt x="121782" y="0"/>
                </a:moveTo>
                <a:lnTo>
                  <a:pt x="4731440" y="0"/>
                </a:lnTo>
                <a:lnTo>
                  <a:pt x="4775629" y="179775"/>
                </a:lnTo>
                <a:cubicBezTo>
                  <a:pt x="5052916" y="1415453"/>
                  <a:pt x="5165791" y="2739148"/>
                  <a:pt x="5084710" y="4108260"/>
                </a:cubicBezTo>
                <a:cubicBezTo>
                  <a:pt x="5038379" y="4890611"/>
                  <a:pt x="4930907" y="5650759"/>
                  <a:pt x="4768709" y="6381464"/>
                </a:cubicBezTo>
                <a:lnTo>
                  <a:pt x="4653290" y="6856413"/>
                </a:lnTo>
                <a:lnTo>
                  <a:pt x="0" y="6856413"/>
                </a:lnTo>
                <a:lnTo>
                  <a:pt x="21062" y="6803488"/>
                </a:lnTo>
                <a:cubicBezTo>
                  <a:pt x="355644" y="5917239"/>
                  <a:pt x="573134" y="4914171"/>
                  <a:pt x="636462" y="3844830"/>
                </a:cubicBezTo>
                <a:cubicBezTo>
                  <a:pt x="713862" y="2537857"/>
                  <a:pt x="550895" y="1302013"/>
                  <a:pt x="203879" y="236924"/>
                </a:cubicBez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B67559-10CD-48B6-BE9B-1EB01787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64331"/>
            <a:ext cx="2119129" cy="42898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2700" dirty="0" err="1"/>
              <a:t>Ehnatonova</a:t>
            </a:r>
            <a:r>
              <a:rPr lang="hr-HR" sz="2700" dirty="0"/>
              <a:t> biblioteka</a:t>
            </a:r>
            <a:endParaRPr lang="en-US" sz="27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0AF7B9E5-FE58-4E54-A150-02C62B6C6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693" y="364330"/>
            <a:ext cx="2469357" cy="4289822"/>
          </a:xfrm>
        </p:spPr>
        <p:txBody>
          <a:bodyPr anchor="ctr">
            <a:normAutofit/>
          </a:bodyPr>
          <a:lstStyle/>
          <a:p>
            <a:r>
              <a:rPr lang="hr-HR" sz="2400" dirty="0"/>
              <a:t>Oko 1350. godine pr. Krista</a:t>
            </a:r>
          </a:p>
          <a:p>
            <a:r>
              <a:rPr lang="hr-HR" sz="2400" dirty="0"/>
              <a:t>Sačuvano nekoliko glinenih pločica</a:t>
            </a:r>
          </a:p>
          <a:p>
            <a:r>
              <a:rPr lang="hr-HR" sz="2400" dirty="0"/>
              <a:t>Diplomatska pisma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830918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284</Words>
  <Application>Microsoft Office PowerPoint</Application>
  <PresentationFormat>On-screen Show (16:9)</PresentationFormat>
  <Paragraphs>57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Gradovi Egipta</vt:lpstr>
      <vt:lpstr>Egipat</vt:lpstr>
      <vt:lpstr>Egipat, dar Nila</vt:lpstr>
      <vt:lpstr>Gradovi</vt:lpstr>
      <vt:lpstr>Teba – „grad sa sto gradskih vrata”</vt:lpstr>
      <vt:lpstr>Gradovi </vt:lpstr>
      <vt:lpstr>Grad Ahetaton</vt:lpstr>
      <vt:lpstr>Faraon Amenhotep IV. Ehnaton</vt:lpstr>
      <vt:lpstr>Ehnatonova biblioteka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Gradovi Egipta</dc:title>
  <dc:creator>ivan.cuzic1@skole.hr</dc:creator>
  <cp:lastModifiedBy>dvukelic</cp:lastModifiedBy>
  <cp:revision>2</cp:revision>
  <dcterms:created xsi:type="dcterms:W3CDTF">2019-08-13T08:52:38Z</dcterms:created>
  <dcterms:modified xsi:type="dcterms:W3CDTF">2019-08-29T10:02:19Z</dcterms:modified>
</cp:coreProperties>
</file>